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0" autoAdjust="0"/>
    <p:restoredTop sz="94660"/>
  </p:normalViewPr>
  <p:slideViewPr>
    <p:cSldViewPr snapToGrid="0">
      <p:cViewPr varScale="1">
        <p:scale>
          <a:sx n="87" d="100"/>
          <a:sy n="87" d="100"/>
        </p:scale>
        <p:origin x="64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6F0263-CDDE-4FC2-86DE-768FC704C1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3E0DA47-3EC4-4FC8-A5D8-3AC430D00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05A08E-CF20-48FD-A106-B65BD8BEB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3C7F-10F1-44B1-816E-80B6EC5F9203}" type="datetimeFigureOut">
              <a:rPr lang="fr-FR" smtClean="0"/>
              <a:t>05/11/2024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16D3C1F-435B-486D-AD7C-B545D5919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109A3CB-FD96-4136-BE1B-995272E23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A330-A9CA-45DC-8A39-6AB0666DDA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5307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F98CEC-EE06-4627-A16A-E447D3B9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D4EC144-CA1B-4557-9C7B-D16BD046DF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2897E1C-1B75-48BA-A65B-5D8FC3769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3C7F-10F1-44B1-816E-80B6EC5F9203}" type="datetimeFigureOut">
              <a:rPr lang="fr-FR" smtClean="0"/>
              <a:t>05/11/2024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3A3AB3-FD23-4D1D-9004-66A8F1769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83C85C-E502-4291-9857-5896339C7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A330-A9CA-45DC-8A39-6AB0666DDA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0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FF7D6DD-CAA4-4046-AB3D-C4BB75AE80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7834BCA-BC5E-4803-A0E7-E86C645901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2AB6E5-73B6-44F7-AA74-663CAD0C7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3C7F-10F1-44B1-816E-80B6EC5F9203}" type="datetimeFigureOut">
              <a:rPr lang="fr-FR" smtClean="0"/>
              <a:t>05/11/2024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777FB31-991B-4E56-87E7-E09E9F7C4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7CA0C39-5462-459B-A8A5-BF5B3373E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A330-A9CA-45DC-8A39-6AB0666DDA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9149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3823AB-C0D2-49BA-A917-5461ECE8E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E8B8F0-D435-4E81-992F-E79AC2C0C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02F6A7-B54F-4051-ACB6-0404517F3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3C7F-10F1-44B1-816E-80B6EC5F9203}" type="datetimeFigureOut">
              <a:rPr lang="fr-FR" smtClean="0"/>
              <a:t>05/11/2024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5F8FE4-0A31-4C3B-8B30-0B4BF1752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954930-7D15-4BC5-BEDC-F9DDB49C4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A330-A9CA-45DC-8A39-6AB0666DDA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436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ABBE61-4A18-49FA-93FF-0CBA4F186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0BC8726-BC5C-490C-B3D8-2CC33B35FE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64A6085-3272-4979-A193-1C689D861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3C7F-10F1-44B1-816E-80B6EC5F9203}" type="datetimeFigureOut">
              <a:rPr lang="fr-FR" smtClean="0"/>
              <a:t>05/11/2024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181863-5440-47BC-A9E4-78E7C0070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C59923E-4968-40FB-B01C-A8A121184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A330-A9CA-45DC-8A39-6AB0666DDA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7627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70D700-49CA-4C12-9470-C18BF7572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C26A7A8-A79B-46AB-AC44-3F3B84C960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238D02E-C40A-4422-93FC-0FA26F321D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55798D4-F3F9-487C-AF41-497CEDF47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3C7F-10F1-44B1-816E-80B6EC5F9203}" type="datetimeFigureOut">
              <a:rPr lang="fr-FR" smtClean="0"/>
              <a:t>05/11/2024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6668474-7224-49CD-9881-9DE121E49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6A14085-FFD2-4E22-9954-AFF24E952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A330-A9CA-45DC-8A39-6AB0666DDA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5570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68283C-D0F1-4CD6-9844-CB1681605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EB327AC-D8A9-464E-B5BC-5987032F63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6A78B71-9A5A-4A62-AF0D-A6C5536DC7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CF2980E-E27F-465D-A2C7-B5EF1B4F23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AD49F06-DC9C-47F5-B959-E8C311BBFF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ADEA1EA-6893-4489-9039-12476033C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3C7F-10F1-44B1-816E-80B6EC5F9203}" type="datetimeFigureOut">
              <a:rPr lang="fr-FR" smtClean="0"/>
              <a:t>05/11/2024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73D3F2C-09FD-4EA4-B6B2-2CA8E1B72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2739D46-8B67-4125-AFD8-0D68E5C75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A330-A9CA-45DC-8A39-6AB0666DDA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7773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F02382-207A-4BD2-9B83-D3E8CD734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7A23D8F-21BA-4315-B1EC-508F1B941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3C7F-10F1-44B1-816E-80B6EC5F9203}" type="datetimeFigureOut">
              <a:rPr lang="fr-FR" smtClean="0"/>
              <a:t>05/11/2024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D0511C3-B8ED-49DE-AEB3-4967A333E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490DD0F-8D18-4C91-B880-3420E7936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A330-A9CA-45DC-8A39-6AB0666DDA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4723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E9F48DC-3B3A-4F16-B67D-B8E19507A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3C7F-10F1-44B1-816E-80B6EC5F9203}" type="datetimeFigureOut">
              <a:rPr lang="fr-FR" smtClean="0"/>
              <a:t>05/11/2024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55A5B10-6A59-4C1F-BDD4-1AE1F8B75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DE4180A-24D5-47C5-AAE7-FCB48F9E9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A330-A9CA-45DC-8A39-6AB0666DDA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792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009A53-2D8F-4EBE-A8D3-892E52FF3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1A18612-192F-48E9-8831-34694C926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3D9E5AC-660E-4241-AF52-4A4BB0059C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922ECAF-A855-40FD-B504-CAF5E98C6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3C7F-10F1-44B1-816E-80B6EC5F9203}" type="datetimeFigureOut">
              <a:rPr lang="fr-FR" smtClean="0"/>
              <a:t>05/11/2024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1EAA6B0-12FE-48FF-B074-26E7C4B2E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9F71A2C-B643-4CE2-AB0F-A00A1CB7C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A330-A9CA-45DC-8A39-6AB0666DDA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726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1B7BBA-2392-432B-8843-00DC67294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E0627E2-0F4A-499B-8B42-446040CED9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DAD382C-E44F-483A-8DAB-5A0B84B06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8A7978C-91D5-46B2-86C3-24C08079C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3C7F-10F1-44B1-816E-80B6EC5F9203}" type="datetimeFigureOut">
              <a:rPr lang="fr-FR" smtClean="0"/>
              <a:t>05/11/2024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EA46CDC-D1A5-4F3D-96BD-27CB8BD8A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2607220-B7A5-4ABE-9C80-82684BD50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A330-A9CA-45DC-8A39-6AB0666DDA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9665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CB33D07-8A23-481E-BB97-E6CF44CFE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735B4A7-68FA-42E4-AD3D-DAEA2DF493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6E6470-0AE9-48B5-BD5A-363B4CFCCA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13C7F-10F1-44B1-816E-80B6EC5F9203}" type="datetimeFigureOut">
              <a:rPr lang="fr-FR" smtClean="0"/>
              <a:t>05/11/2024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E64296-BAB4-4AA1-983B-51E4DDFB23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DAEB03-BA95-4D8B-B4E0-CD6759D866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A330-A9CA-45DC-8A39-6AB0666DDA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7073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55DE07-CE7F-4D5E-9784-BC8C5687B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37112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fr-FR"/>
            </a:br>
            <a:r>
              <a:rPr lang="fr-FR"/>
              <a:t>NOM </a:t>
            </a:r>
            <a:r>
              <a:rPr lang="fr-FR" dirty="0"/>
              <a:t>du cours : </a:t>
            </a:r>
            <a:br>
              <a:rPr lang="fr-FR" dirty="0"/>
            </a:br>
            <a:br>
              <a:rPr lang="fr-FR" dirty="0"/>
            </a:br>
            <a:r>
              <a:rPr lang="fr-FR" dirty="0"/>
              <a:t>nombre d’étudiants : 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ECC2C1-48E9-4472-BA5B-1FB060120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8217"/>
            <a:ext cx="10515600" cy="3588746"/>
          </a:xfrm>
          <a:ln>
            <a:solidFill>
              <a:schemeClr val="accent1"/>
            </a:solidFill>
          </a:ln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Objectifs du cours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….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…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59C0776-4404-4C86-A357-99472B16D6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2135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06033E9E-E2AE-416C-A260-FC41D71DAF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151518"/>
              </p:ext>
            </p:extLst>
          </p:nvPr>
        </p:nvGraphicFramePr>
        <p:xfrm>
          <a:off x="232475" y="719666"/>
          <a:ext cx="11453247" cy="5669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5485">
                  <a:extLst>
                    <a:ext uri="{9D8B030D-6E8A-4147-A177-3AD203B41FA5}">
                      <a16:colId xmlns:a16="http://schemas.microsoft.com/office/drawing/2014/main" val="2207929746"/>
                    </a:ext>
                  </a:extLst>
                </a:gridCol>
                <a:gridCol w="9817762">
                  <a:extLst>
                    <a:ext uri="{9D8B030D-6E8A-4147-A177-3AD203B41FA5}">
                      <a16:colId xmlns:a16="http://schemas.microsoft.com/office/drawing/2014/main" val="28055335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sz="4000" dirty="0"/>
                    </a:p>
                    <a:p>
                      <a:endParaRPr lang="fr-FR" sz="4000" dirty="0"/>
                    </a:p>
                    <a:p>
                      <a:endParaRPr lang="fr-FR" sz="4000" dirty="0"/>
                    </a:p>
                    <a:p>
                      <a:r>
                        <a:rPr lang="fr-FR" sz="4000" b="1" dirty="0"/>
                        <a:t>AVANT</a:t>
                      </a:r>
                    </a:p>
                    <a:p>
                      <a:pPr algn="ctr"/>
                      <a:r>
                        <a:rPr lang="fr-FR" sz="4000" b="0" dirty="0"/>
                        <a:t>le cours</a:t>
                      </a:r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0756407"/>
                  </a:ext>
                </a:extLst>
              </a:tr>
            </a:tbl>
          </a:graphicData>
        </a:graphic>
      </p:graphicFrame>
      <p:grpSp>
        <p:nvGrpSpPr>
          <p:cNvPr id="5" name="Groupe 4">
            <a:extLst>
              <a:ext uri="{FF2B5EF4-FFF2-40B4-BE49-F238E27FC236}">
                <a16:creationId xmlns:a16="http://schemas.microsoft.com/office/drawing/2014/main" id="{E625B097-3CE5-4B3A-A7D6-899D861DEA92}"/>
              </a:ext>
            </a:extLst>
          </p:cNvPr>
          <p:cNvGrpSpPr/>
          <p:nvPr/>
        </p:nvGrpSpPr>
        <p:grpSpPr>
          <a:xfrm>
            <a:off x="2109082" y="896162"/>
            <a:ext cx="3644018" cy="2523478"/>
            <a:chOff x="0" y="0"/>
            <a:chExt cx="1543050" cy="1158240"/>
          </a:xfrm>
        </p:grpSpPr>
        <p:pic>
          <p:nvPicPr>
            <p:cNvPr id="21" name="Image 20">
              <a:extLst>
                <a:ext uri="{FF2B5EF4-FFF2-40B4-BE49-F238E27FC236}">
                  <a16:creationId xmlns:a16="http://schemas.microsoft.com/office/drawing/2014/main" id="{9B0746E9-8D25-4BA3-A2C1-F42A0FE7978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1543050" cy="1158240"/>
            </a:xfrm>
            <a:prstGeom prst="rect">
              <a:avLst/>
            </a:prstGeom>
          </p:spPr>
        </p:pic>
        <p:sp>
          <p:nvSpPr>
            <p:cNvPr id="22" name="Zone de texte 3">
              <a:extLst>
                <a:ext uri="{FF2B5EF4-FFF2-40B4-BE49-F238E27FC236}">
                  <a16:creationId xmlns:a16="http://schemas.microsoft.com/office/drawing/2014/main" id="{532F0451-B01C-4F8D-B8CC-98F0AFDFB294}"/>
                </a:ext>
              </a:extLst>
            </p:cNvPr>
            <p:cNvSpPr txBox="1"/>
            <p:nvPr/>
          </p:nvSpPr>
          <p:spPr>
            <a:xfrm>
              <a:off x="59635" y="333955"/>
              <a:ext cx="1443162" cy="775252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Votre proposition ici</a:t>
              </a: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endPara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A92BBEF0-946E-4BE3-82E4-288D06F410A2}"/>
              </a:ext>
            </a:extLst>
          </p:cNvPr>
          <p:cNvGrpSpPr/>
          <p:nvPr/>
        </p:nvGrpSpPr>
        <p:grpSpPr>
          <a:xfrm>
            <a:off x="2258569" y="1490044"/>
            <a:ext cx="3644017" cy="2624852"/>
            <a:chOff x="0" y="0"/>
            <a:chExt cx="1530985" cy="1158240"/>
          </a:xfrm>
        </p:grpSpPr>
        <p:pic>
          <p:nvPicPr>
            <p:cNvPr id="15" name="Image 14">
              <a:extLst>
                <a:ext uri="{FF2B5EF4-FFF2-40B4-BE49-F238E27FC236}">
                  <a16:creationId xmlns:a16="http://schemas.microsoft.com/office/drawing/2014/main" id="{C8F1218F-E7F7-48ED-B78D-43D5DB4EF40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1530985" cy="1158240"/>
            </a:xfrm>
            <a:prstGeom prst="rect">
              <a:avLst/>
            </a:prstGeom>
          </p:spPr>
        </p:pic>
        <p:sp>
          <p:nvSpPr>
            <p:cNvPr id="16" name="Zone de texte 26">
              <a:extLst>
                <a:ext uri="{FF2B5EF4-FFF2-40B4-BE49-F238E27FC236}">
                  <a16:creationId xmlns:a16="http://schemas.microsoft.com/office/drawing/2014/main" id="{20BBAA9E-C417-4602-9183-86B734A5983F}"/>
                </a:ext>
              </a:extLst>
            </p:cNvPr>
            <p:cNvSpPr txBox="1"/>
            <p:nvPr/>
          </p:nvSpPr>
          <p:spPr>
            <a:xfrm>
              <a:off x="23853" y="246490"/>
              <a:ext cx="1474967" cy="88259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Votre proposition ici</a:t>
              </a: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endPara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6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endPara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endPara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" name="Groupe 9">
            <a:extLst>
              <a:ext uri="{FF2B5EF4-FFF2-40B4-BE49-F238E27FC236}">
                <a16:creationId xmlns:a16="http://schemas.microsoft.com/office/drawing/2014/main" id="{35DE5F97-18B1-4298-9F2B-D667B7E54481}"/>
              </a:ext>
            </a:extLst>
          </p:cNvPr>
          <p:cNvGrpSpPr/>
          <p:nvPr/>
        </p:nvGrpSpPr>
        <p:grpSpPr>
          <a:xfrm>
            <a:off x="2645399" y="2221469"/>
            <a:ext cx="3644017" cy="2602275"/>
            <a:chOff x="3976" y="7510"/>
            <a:chExt cx="1546860" cy="1161415"/>
          </a:xfrm>
        </p:grpSpPr>
        <p:pic>
          <p:nvPicPr>
            <p:cNvPr id="11" name="Image 10">
              <a:extLst>
                <a:ext uri="{FF2B5EF4-FFF2-40B4-BE49-F238E27FC236}">
                  <a16:creationId xmlns:a16="http://schemas.microsoft.com/office/drawing/2014/main" id="{9A53BD18-834A-4DEF-AF05-F7C0EB4DCCF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976" y="7510"/>
              <a:ext cx="1546860" cy="1161415"/>
            </a:xfrm>
            <a:prstGeom prst="rect">
              <a:avLst/>
            </a:prstGeom>
          </p:spPr>
        </p:pic>
        <p:sp>
          <p:nvSpPr>
            <p:cNvPr id="12" name="Zone de texte 32">
              <a:extLst>
                <a:ext uri="{FF2B5EF4-FFF2-40B4-BE49-F238E27FC236}">
                  <a16:creationId xmlns:a16="http://schemas.microsoft.com/office/drawing/2014/main" id="{EB13422B-9240-4890-B464-4862EDA4094B}"/>
                </a:ext>
              </a:extLst>
            </p:cNvPr>
            <p:cNvSpPr txBox="1"/>
            <p:nvPr/>
          </p:nvSpPr>
          <p:spPr>
            <a:xfrm>
              <a:off x="31805" y="143124"/>
              <a:ext cx="1498821" cy="985962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Votre proposition ici</a:t>
              </a: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endPara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endPara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F4709EB8-411B-479A-B282-60D5377F1F5E}"/>
              </a:ext>
            </a:extLst>
          </p:cNvPr>
          <p:cNvGrpSpPr/>
          <p:nvPr/>
        </p:nvGrpSpPr>
        <p:grpSpPr>
          <a:xfrm>
            <a:off x="2905233" y="2866314"/>
            <a:ext cx="3830216" cy="2602275"/>
            <a:chOff x="0" y="0"/>
            <a:chExt cx="1554480" cy="1167765"/>
          </a:xfrm>
        </p:grpSpPr>
        <p:pic>
          <p:nvPicPr>
            <p:cNvPr id="24" name="Image 23">
              <a:extLst>
                <a:ext uri="{FF2B5EF4-FFF2-40B4-BE49-F238E27FC236}">
                  <a16:creationId xmlns:a16="http://schemas.microsoft.com/office/drawing/2014/main" id="{07CAEC37-F104-438F-A133-F083EBDD53A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0" y="0"/>
              <a:ext cx="1554480" cy="1167765"/>
            </a:xfrm>
            <a:prstGeom prst="rect">
              <a:avLst/>
            </a:prstGeom>
          </p:spPr>
        </p:pic>
        <p:sp>
          <p:nvSpPr>
            <p:cNvPr id="25" name="Zone de texte 7">
              <a:extLst>
                <a:ext uri="{FF2B5EF4-FFF2-40B4-BE49-F238E27FC236}">
                  <a16:creationId xmlns:a16="http://schemas.microsoft.com/office/drawing/2014/main" id="{EA84809C-FB45-464D-B4CC-309B0E9742FD}"/>
                </a:ext>
              </a:extLst>
            </p:cNvPr>
            <p:cNvSpPr txBox="1"/>
            <p:nvPr/>
          </p:nvSpPr>
          <p:spPr>
            <a:xfrm>
              <a:off x="31805" y="246490"/>
              <a:ext cx="1506772" cy="874644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Votre proposition ici</a:t>
              </a: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endPara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E115F417-11CC-43F2-8DE6-935E2E2AE036}"/>
              </a:ext>
            </a:extLst>
          </p:cNvPr>
          <p:cNvGrpSpPr/>
          <p:nvPr/>
        </p:nvGrpSpPr>
        <p:grpSpPr>
          <a:xfrm>
            <a:off x="3268980" y="3769450"/>
            <a:ext cx="3830216" cy="2716304"/>
            <a:chOff x="19878" y="11927"/>
            <a:chExt cx="1546860" cy="1160780"/>
          </a:xfrm>
        </p:grpSpPr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484E8298-7ADF-4587-84E1-A08225065B7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9878" y="11927"/>
              <a:ext cx="1546860" cy="1160780"/>
            </a:xfrm>
            <a:prstGeom prst="rect">
              <a:avLst/>
            </a:prstGeom>
          </p:spPr>
        </p:pic>
        <p:sp>
          <p:nvSpPr>
            <p:cNvPr id="28" name="Zone de texte 23">
              <a:extLst>
                <a:ext uri="{FF2B5EF4-FFF2-40B4-BE49-F238E27FC236}">
                  <a16:creationId xmlns:a16="http://schemas.microsoft.com/office/drawing/2014/main" id="{113F688A-C09C-4C45-818B-207D17D65B72}"/>
                </a:ext>
              </a:extLst>
            </p:cNvPr>
            <p:cNvSpPr txBox="1"/>
            <p:nvPr/>
          </p:nvSpPr>
          <p:spPr>
            <a:xfrm>
              <a:off x="51684" y="119269"/>
              <a:ext cx="1470991" cy="100186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Votre proposition ici</a:t>
              </a: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endPara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endPara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FA464896-6E78-474E-9EA6-6D641716DB23}"/>
              </a:ext>
            </a:extLst>
          </p:cNvPr>
          <p:cNvGrpSpPr/>
          <p:nvPr/>
        </p:nvGrpSpPr>
        <p:grpSpPr>
          <a:xfrm>
            <a:off x="3580085" y="4366084"/>
            <a:ext cx="3882858" cy="2429701"/>
            <a:chOff x="0" y="0"/>
            <a:chExt cx="1558925" cy="1168400"/>
          </a:xfrm>
        </p:grpSpPr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id="{B749DB6F-CB4F-45F3-AC2B-10DA3A2939E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0" y="0"/>
              <a:ext cx="1558925" cy="1168400"/>
            </a:xfrm>
            <a:prstGeom prst="rect">
              <a:avLst/>
            </a:prstGeom>
          </p:spPr>
        </p:pic>
        <p:sp>
          <p:nvSpPr>
            <p:cNvPr id="31" name="Zone de texte 29">
              <a:extLst>
                <a:ext uri="{FF2B5EF4-FFF2-40B4-BE49-F238E27FC236}">
                  <a16:creationId xmlns:a16="http://schemas.microsoft.com/office/drawing/2014/main" id="{347D8FD9-258C-4AB7-B118-B9A2FA2BAA81}"/>
                </a:ext>
              </a:extLst>
            </p:cNvPr>
            <p:cNvSpPr txBox="1"/>
            <p:nvPr/>
          </p:nvSpPr>
          <p:spPr>
            <a:xfrm>
              <a:off x="43732" y="119269"/>
              <a:ext cx="1470992" cy="993914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Votre proposition ici</a:t>
              </a: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endPara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br>
                <a:rPr lang="fr-FR" sz="6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endPara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033" name="Picture 9">
            <a:extLst>
              <a:ext uri="{FF2B5EF4-FFF2-40B4-BE49-F238E27FC236}">
                <a16:creationId xmlns:a16="http://schemas.microsoft.com/office/drawing/2014/main" id="{04A37C3F-C34A-4EE7-8EB2-E464356899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3503" y="4738623"/>
            <a:ext cx="1237050" cy="1121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>
            <a:extLst>
              <a:ext uri="{FF2B5EF4-FFF2-40B4-BE49-F238E27FC236}">
                <a16:creationId xmlns:a16="http://schemas.microsoft.com/office/drawing/2014/main" id="{DEA8E47A-2702-4FF4-ABD2-1BA6B9B934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1376" y="735620"/>
            <a:ext cx="1348331" cy="1284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0">
            <a:extLst>
              <a:ext uri="{FF2B5EF4-FFF2-40B4-BE49-F238E27FC236}">
                <a16:creationId xmlns:a16="http://schemas.microsoft.com/office/drawing/2014/main" id="{A6C71299-14D7-4D11-9CE9-9A76C4F6F6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8154" y="1613464"/>
            <a:ext cx="1268271" cy="1189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8">
            <a:extLst>
              <a:ext uri="{FF2B5EF4-FFF2-40B4-BE49-F238E27FC236}">
                <a16:creationId xmlns:a16="http://schemas.microsoft.com/office/drawing/2014/main" id="{7BDACD81-06F1-4141-B46B-BF5AC73AFC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5510" y="2395271"/>
            <a:ext cx="1284124" cy="1189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6">
            <a:extLst>
              <a:ext uri="{FF2B5EF4-FFF2-40B4-BE49-F238E27FC236}">
                <a16:creationId xmlns:a16="http://schemas.microsoft.com/office/drawing/2014/main" id="{FA8C71C8-56FC-49C6-B36E-0BC3FB3E57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0798" y="3214115"/>
            <a:ext cx="1279963" cy="1151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7">
            <a:extLst>
              <a:ext uri="{FF2B5EF4-FFF2-40B4-BE49-F238E27FC236}">
                <a16:creationId xmlns:a16="http://schemas.microsoft.com/office/drawing/2014/main" id="{6B49F040-29B7-465C-A8CF-0647274013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779" y="3897613"/>
            <a:ext cx="1284124" cy="1189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7C8F084B-9755-B49B-3BC1-A021CF3814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010052"/>
              </p:ext>
            </p:extLst>
          </p:nvPr>
        </p:nvGraphicFramePr>
        <p:xfrm>
          <a:off x="9429750" y="20822"/>
          <a:ext cx="2762250" cy="82423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28700">
                  <a:extLst>
                    <a:ext uri="{9D8B030D-6E8A-4147-A177-3AD203B41FA5}">
                      <a16:colId xmlns:a16="http://schemas.microsoft.com/office/drawing/2014/main" val="2376530204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1309417259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4054054917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fontAlgn="auto">
                        <a:lnSpc>
                          <a:spcPts val="1425"/>
                        </a:lnSpc>
                      </a:pPr>
                      <a:endParaRPr lang="fr-F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</a:pPr>
                      <a:r>
                        <a:rPr lang="fr-FR" sz="12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Individuel</a:t>
                      </a:r>
                      <a:endParaRPr lang="fr-FR" b="1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</a:pPr>
                      <a:r>
                        <a:rPr lang="fr-FR" sz="12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Groupe</a:t>
                      </a:r>
                      <a:endParaRPr lang="fr-FR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89463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</a:pPr>
                      <a:r>
                        <a:rPr lang="fr-FR" sz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Présence</a:t>
                      </a:r>
                      <a:endParaRPr lang="fr-FR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ts val="1425"/>
                        </a:lnSpc>
                      </a:pPr>
                      <a:endParaRPr lang="fr-FR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ts val="1425"/>
                        </a:lnSpc>
                      </a:pPr>
                      <a:endParaRPr lang="fr-FR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96629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</a:pPr>
                      <a:r>
                        <a:rPr lang="fr-FR" sz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Distance</a:t>
                      </a:r>
                      <a:endParaRPr lang="fr-FR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ts val="1425"/>
                        </a:lnSpc>
                      </a:pPr>
                      <a:endParaRPr lang="fr-FR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ts val="1425"/>
                        </a:lnSpc>
                      </a:pPr>
                      <a:endParaRPr lang="fr-FR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069969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DCCF4FA2-022F-C7D1-BC21-B47F12470253}"/>
              </a:ext>
            </a:extLst>
          </p:cNvPr>
          <p:cNvSpPr txBox="1"/>
          <p:nvPr/>
        </p:nvSpPr>
        <p:spPr>
          <a:xfrm>
            <a:off x="0" y="74097"/>
            <a:ext cx="8527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 err="1">
                <a:solidFill>
                  <a:srgbClr val="FF0000"/>
                </a:solidFill>
              </a:rPr>
              <a:t>Choose</a:t>
            </a:r>
            <a:r>
              <a:rPr lang="fr-FR" b="1" i="1" dirty="0">
                <a:solidFill>
                  <a:srgbClr val="FF0000"/>
                </a:solidFill>
              </a:rPr>
              <a:t> one or more </a:t>
            </a:r>
            <a:r>
              <a:rPr lang="fr-FR" b="1" i="1" dirty="0" err="1">
                <a:solidFill>
                  <a:srgbClr val="FF0000"/>
                </a:solidFill>
              </a:rPr>
              <a:t>cards</a:t>
            </a:r>
            <a:r>
              <a:rPr lang="fr-FR" b="1" i="1" dirty="0">
                <a:solidFill>
                  <a:srgbClr val="FF0000"/>
                </a:solidFill>
              </a:rPr>
              <a:t> AND </a:t>
            </a:r>
            <a:r>
              <a:rPr lang="fr-FR" b="1" i="1" dirty="0" err="1">
                <a:solidFill>
                  <a:srgbClr val="FF0000"/>
                </a:solidFill>
              </a:rPr>
              <a:t>indicate</a:t>
            </a:r>
            <a:r>
              <a:rPr lang="fr-FR" b="1" i="1" dirty="0">
                <a:solidFill>
                  <a:srgbClr val="FF0000"/>
                </a:solidFill>
              </a:rPr>
              <a:t> the time for </a:t>
            </a:r>
            <a:r>
              <a:rPr lang="fr-FR" b="1" i="1" dirty="0" err="1">
                <a:solidFill>
                  <a:srgbClr val="FF0000"/>
                </a:solidFill>
              </a:rPr>
              <a:t>each</a:t>
            </a:r>
            <a:r>
              <a:rPr lang="fr-FR" b="1" i="1" dirty="0">
                <a:solidFill>
                  <a:srgbClr val="FF0000"/>
                </a:solidFill>
              </a:rPr>
              <a:t> </a:t>
            </a:r>
            <a:r>
              <a:rPr lang="fr-FR" b="1" i="1" dirty="0" err="1">
                <a:solidFill>
                  <a:srgbClr val="FF0000"/>
                </a:solidFill>
              </a:rPr>
              <a:t>activity</a:t>
            </a:r>
            <a:r>
              <a:rPr lang="fr-FR" b="1" i="1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48007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06033E9E-E2AE-416C-A260-FC41D71DAF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36151"/>
              </p:ext>
            </p:extLst>
          </p:nvPr>
        </p:nvGraphicFramePr>
        <p:xfrm>
          <a:off x="232475" y="719666"/>
          <a:ext cx="11453247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5485">
                  <a:extLst>
                    <a:ext uri="{9D8B030D-6E8A-4147-A177-3AD203B41FA5}">
                      <a16:colId xmlns:a16="http://schemas.microsoft.com/office/drawing/2014/main" val="2207929746"/>
                    </a:ext>
                  </a:extLst>
                </a:gridCol>
                <a:gridCol w="9817762">
                  <a:extLst>
                    <a:ext uri="{9D8B030D-6E8A-4147-A177-3AD203B41FA5}">
                      <a16:colId xmlns:a16="http://schemas.microsoft.com/office/drawing/2014/main" val="28055335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sz="4000" dirty="0"/>
                    </a:p>
                    <a:p>
                      <a:endParaRPr lang="fr-FR" sz="4000" dirty="0"/>
                    </a:p>
                    <a:p>
                      <a:endParaRPr lang="fr-FR" sz="4000" dirty="0"/>
                    </a:p>
                    <a:p>
                      <a:r>
                        <a:rPr lang="fr-FR" sz="2800" b="1" dirty="0"/>
                        <a:t>PENDANT</a:t>
                      </a:r>
                    </a:p>
                    <a:p>
                      <a:pPr algn="ctr"/>
                      <a:r>
                        <a:rPr lang="fr-FR" sz="4000" b="0" dirty="0"/>
                        <a:t>le cours</a:t>
                      </a:r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0756407"/>
                  </a:ext>
                </a:extLst>
              </a:tr>
            </a:tbl>
          </a:graphicData>
        </a:graphic>
      </p:graphicFrame>
      <p:grpSp>
        <p:nvGrpSpPr>
          <p:cNvPr id="5" name="Groupe 4">
            <a:extLst>
              <a:ext uri="{FF2B5EF4-FFF2-40B4-BE49-F238E27FC236}">
                <a16:creationId xmlns:a16="http://schemas.microsoft.com/office/drawing/2014/main" id="{E625B097-3CE5-4B3A-A7D6-899D861DEA92}"/>
              </a:ext>
            </a:extLst>
          </p:cNvPr>
          <p:cNvGrpSpPr/>
          <p:nvPr/>
        </p:nvGrpSpPr>
        <p:grpSpPr>
          <a:xfrm>
            <a:off x="2109082" y="896162"/>
            <a:ext cx="3644018" cy="2523478"/>
            <a:chOff x="0" y="0"/>
            <a:chExt cx="1543050" cy="1158240"/>
          </a:xfrm>
        </p:grpSpPr>
        <p:pic>
          <p:nvPicPr>
            <p:cNvPr id="21" name="Image 20">
              <a:extLst>
                <a:ext uri="{FF2B5EF4-FFF2-40B4-BE49-F238E27FC236}">
                  <a16:creationId xmlns:a16="http://schemas.microsoft.com/office/drawing/2014/main" id="{9B0746E9-8D25-4BA3-A2C1-F42A0FE7978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1543050" cy="1158240"/>
            </a:xfrm>
            <a:prstGeom prst="rect">
              <a:avLst/>
            </a:prstGeom>
          </p:spPr>
        </p:pic>
        <p:sp>
          <p:nvSpPr>
            <p:cNvPr id="22" name="Zone de texte 3">
              <a:extLst>
                <a:ext uri="{FF2B5EF4-FFF2-40B4-BE49-F238E27FC236}">
                  <a16:creationId xmlns:a16="http://schemas.microsoft.com/office/drawing/2014/main" id="{532F0451-B01C-4F8D-B8CC-98F0AFDFB294}"/>
                </a:ext>
              </a:extLst>
            </p:cNvPr>
            <p:cNvSpPr txBox="1"/>
            <p:nvPr/>
          </p:nvSpPr>
          <p:spPr>
            <a:xfrm>
              <a:off x="59635" y="333955"/>
              <a:ext cx="1443162" cy="775252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Votre proposition ici</a:t>
              </a: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endPara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A92BBEF0-946E-4BE3-82E4-288D06F410A2}"/>
              </a:ext>
            </a:extLst>
          </p:cNvPr>
          <p:cNvGrpSpPr/>
          <p:nvPr/>
        </p:nvGrpSpPr>
        <p:grpSpPr>
          <a:xfrm>
            <a:off x="2258569" y="1490044"/>
            <a:ext cx="3644017" cy="2624852"/>
            <a:chOff x="0" y="0"/>
            <a:chExt cx="1530985" cy="1158240"/>
          </a:xfrm>
        </p:grpSpPr>
        <p:pic>
          <p:nvPicPr>
            <p:cNvPr id="15" name="Image 14">
              <a:extLst>
                <a:ext uri="{FF2B5EF4-FFF2-40B4-BE49-F238E27FC236}">
                  <a16:creationId xmlns:a16="http://schemas.microsoft.com/office/drawing/2014/main" id="{C8F1218F-E7F7-48ED-B78D-43D5DB4EF40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1530985" cy="1158240"/>
            </a:xfrm>
            <a:prstGeom prst="rect">
              <a:avLst/>
            </a:prstGeom>
          </p:spPr>
        </p:pic>
        <p:sp>
          <p:nvSpPr>
            <p:cNvPr id="16" name="Zone de texte 26">
              <a:extLst>
                <a:ext uri="{FF2B5EF4-FFF2-40B4-BE49-F238E27FC236}">
                  <a16:creationId xmlns:a16="http://schemas.microsoft.com/office/drawing/2014/main" id="{20BBAA9E-C417-4602-9183-86B734A5983F}"/>
                </a:ext>
              </a:extLst>
            </p:cNvPr>
            <p:cNvSpPr txBox="1"/>
            <p:nvPr/>
          </p:nvSpPr>
          <p:spPr>
            <a:xfrm>
              <a:off x="23853" y="246490"/>
              <a:ext cx="1474967" cy="88259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Votre proposition ici</a:t>
              </a: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endPara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6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endPara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endPara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" name="Groupe 9">
            <a:extLst>
              <a:ext uri="{FF2B5EF4-FFF2-40B4-BE49-F238E27FC236}">
                <a16:creationId xmlns:a16="http://schemas.microsoft.com/office/drawing/2014/main" id="{35DE5F97-18B1-4298-9F2B-D667B7E54481}"/>
              </a:ext>
            </a:extLst>
          </p:cNvPr>
          <p:cNvGrpSpPr/>
          <p:nvPr/>
        </p:nvGrpSpPr>
        <p:grpSpPr>
          <a:xfrm>
            <a:off x="2645399" y="2221469"/>
            <a:ext cx="3644017" cy="2602275"/>
            <a:chOff x="3976" y="7510"/>
            <a:chExt cx="1546860" cy="1161415"/>
          </a:xfrm>
        </p:grpSpPr>
        <p:pic>
          <p:nvPicPr>
            <p:cNvPr id="11" name="Image 10">
              <a:extLst>
                <a:ext uri="{FF2B5EF4-FFF2-40B4-BE49-F238E27FC236}">
                  <a16:creationId xmlns:a16="http://schemas.microsoft.com/office/drawing/2014/main" id="{9A53BD18-834A-4DEF-AF05-F7C0EB4DCCF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976" y="7510"/>
              <a:ext cx="1546860" cy="1161415"/>
            </a:xfrm>
            <a:prstGeom prst="rect">
              <a:avLst/>
            </a:prstGeom>
          </p:spPr>
        </p:pic>
        <p:sp>
          <p:nvSpPr>
            <p:cNvPr id="12" name="Zone de texte 32">
              <a:extLst>
                <a:ext uri="{FF2B5EF4-FFF2-40B4-BE49-F238E27FC236}">
                  <a16:creationId xmlns:a16="http://schemas.microsoft.com/office/drawing/2014/main" id="{EB13422B-9240-4890-B464-4862EDA4094B}"/>
                </a:ext>
              </a:extLst>
            </p:cNvPr>
            <p:cNvSpPr txBox="1"/>
            <p:nvPr/>
          </p:nvSpPr>
          <p:spPr>
            <a:xfrm>
              <a:off x="31805" y="143124"/>
              <a:ext cx="1498821" cy="985962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Votre proposition ici</a:t>
              </a: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endPara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endPara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F4709EB8-411B-479A-B282-60D5377F1F5E}"/>
              </a:ext>
            </a:extLst>
          </p:cNvPr>
          <p:cNvGrpSpPr/>
          <p:nvPr/>
        </p:nvGrpSpPr>
        <p:grpSpPr>
          <a:xfrm>
            <a:off x="2905233" y="2866314"/>
            <a:ext cx="3830216" cy="2602275"/>
            <a:chOff x="0" y="0"/>
            <a:chExt cx="1554480" cy="1167765"/>
          </a:xfrm>
        </p:grpSpPr>
        <p:pic>
          <p:nvPicPr>
            <p:cNvPr id="24" name="Image 23">
              <a:extLst>
                <a:ext uri="{FF2B5EF4-FFF2-40B4-BE49-F238E27FC236}">
                  <a16:creationId xmlns:a16="http://schemas.microsoft.com/office/drawing/2014/main" id="{07CAEC37-F104-438F-A133-F083EBDD53A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0" y="0"/>
              <a:ext cx="1554480" cy="1167765"/>
            </a:xfrm>
            <a:prstGeom prst="rect">
              <a:avLst/>
            </a:prstGeom>
          </p:spPr>
        </p:pic>
        <p:sp>
          <p:nvSpPr>
            <p:cNvPr id="25" name="Zone de texte 7">
              <a:extLst>
                <a:ext uri="{FF2B5EF4-FFF2-40B4-BE49-F238E27FC236}">
                  <a16:creationId xmlns:a16="http://schemas.microsoft.com/office/drawing/2014/main" id="{EA84809C-FB45-464D-B4CC-309B0E9742FD}"/>
                </a:ext>
              </a:extLst>
            </p:cNvPr>
            <p:cNvSpPr txBox="1"/>
            <p:nvPr/>
          </p:nvSpPr>
          <p:spPr>
            <a:xfrm>
              <a:off x="31805" y="246490"/>
              <a:ext cx="1506772" cy="874644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Votre proposition ici</a:t>
              </a: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endPara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E115F417-11CC-43F2-8DE6-935E2E2AE036}"/>
              </a:ext>
            </a:extLst>
          </p:cNvPr>
          <p:cNvGrpSpPr/>
          <p:nvPr/>
        </p:nvGrpSpPr>
        <p:grpSpPr>
          <a:xfrm>
            <a:off x="3268980" y="3769450"/>
            <a:ext cx="3830216" cy="2716304"/>
            <a:chOff x="19878" y="11927"/>
            <a:chExt cx="1546860" cy="1160780"/>
          </a:xfrm>
        </p:grpSpPr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484E8298-7ADF-4587-84E1-A08225065B7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9878" y="11927"/>
              <a:ext cx="1546860" cy="1160780"/>
            </a:xfrm>
            <a:prstGeom prst="rect">
              <a:avLst/>
            </a:prstGeom>
          </p:spPr>
        </p:pic>
        <p:sp>
          <p:nvSpPr>
            <p:cNvPr id="28" name="Zone de texte 23">
              <a:extLst>
                <a:ext uri="{FF2B5EF4-FFF2-40B4-BE49-F238E27FC236}">
                  <a16:creationId xmlns:a16="http://schemas.microsoft.com/office/drawing/2014/main" id="{113F688A-C09C-4C45-818B-207D17D65B72}"/>
                </a:ext>
              </a:extLst>
            </p:cNvPr>
            <p:cNvSpPr txBox="1"/>
            <p:nvPr/>
          </p:nvSpPr>
          <p:spPr>
            <a:xfrm>
              <a:off x="51684" y="119269"/>
              <a:ext cx="1470991" cy="100186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Votre proposition ici</a:t>
              </a: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endPara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endPara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FA464896-6E78-474E-9EA6-6D641716DB23}"/>
              </a:ext>
            </a:extLst>
          </p:cNvPr>
          <p:cNvGrpSpPr/>
          <p:nvPr/>
        </p:nvGrpSpPr>
        <p:grpSpPr>
          <a:xfrm>
            <a:off x="3580085" y="4366084"/>
            <a:ext cx="3882858" cy="2429701"/>
            <a:chOff x="0" y="0"/>
            <a:chExt cx="1558925" cy="1168400"/>
          </a:xfrm>
        </p:grpSpPr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id="{B749DB6F-CB4F-45F3-AC2B-10DA3A2939E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0" y="0"/>
              <a:ext cx="1558925" cy="1168400"/>
            </a:xfrm>
            <a:prstGeom prst="rect">
              <a:avLst/>
            </a:prstGeom>
          </p:spPr>
        </p:pic>
        <p:sp>
          <p:nvSpPr>
            <p:cNvPr id="31" name="Zone de texte 29">
              <a:extLst>
                <a:ext uri="{FF2B5EF4-FFF2-40B4-BE49-F238E27FC236}">
                  <a16:creationId xmlns:a16="http://schemas.microsoft.com/office/drawing/2014/main" id="{347D8FD9-258C-4AB7-B118-B9A2FA2BAA81}"/>
                </a:ext>
              </a:extLst>
            </p:cNvPr>
            <p:cNvSpPr txBox="1"/>
            <p:nvPr/>
          </p:nvSpPr>
          <p:spPr>
            <a:xfrm>
              <a:off x="43732" y="119269"/>
              <a:ext cx="1470992" cy="993914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Votre proposition ici</a:t>
              </a: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endPara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br>
                <a:rPr lang="fr-FR" sz="6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endPara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033" name="Picture 9">
            <a:extLst>
              <a:ext uri="{FF2B5EF4-FFF2-40B4-BE49-F238E27FC236}">
                <a16:creationId xmlns:a16="http://schemas.microsoft.com/office/drawing/2014/main" id="{04A37C3F-C34A-4EE7-8EB2-E464356899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3503" y="4738623"/>
            <a:ext cx="1237050" cy="1121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>
            <a:extLst>
              <a:ext uri="{FF2B5EF4-FFF2-40B4-BE49-F238E27FC236}">
                <a16:creationId xmlns:a16="http://schemas.microsoft.com/office/drawing/2014/main" id="{DEA8E47A-2702-4FF4-ABD2-1BA6B9B934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1376" y="735620"/>
            <a:ext cx="1348331" cy="1284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0">
            <a:extLst>
              <a:ext uri="{FF2B5EF4-FFF2-40B4-BE49-F238E27FC236}">
                <a16:creationId xmlns:a16="http://schemas.microsoft.com/office/drawing/2014/main" id="{A6C71299-14D7-4D11-9CE9-9A76C4F6F6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8154" y="1613464"/>
            <a:ext cx="1268271" cy="1189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8">
            <a:extLst>
              <a:ext uri="{FF2B5EF4-FFF2-40B4-BE49-F238E27FC236}">
                <a16:creationId xmlns:a16="http://schemas.microsoft.com/office/drawing/2014/main" id="{7BDACD81-06F1-4141-B46B-BF5AC73AFC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5510" y="2395271"/>
            <a:ext cx="1284124" cy="1189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6">
            <a:extLst>
              <a:ext uri="{FF2B5EF4-FFF2-40B4-BE49-F238E27FC236}">
                <a16:creationId xmlns:a16="http://schemas.microsoft.com/office/drawing/2014/main" id="{FA8C71C8-56FC-49C6-B36E-0BC3FB3E57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0798" y="3214115"/>
            <a:ext cx="1279963" cy="1151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7">
            <a:extLst>
              <a:ext uri="{FF2B5EF4-FFF2-40B4-BE49-F238E27FC236}">
                <a16:creationId xmlns:a16="http://schemas.microsoft.com/office/drawing/2014/main" id="{6B49F040-29B7-465C-A8CF-0647274013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779" y="3897613"/>
            <a:ext cx="1284124" cy="1189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C167510C-764D-F3C8-B27D-E6B5F93C9A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010052"/>
              </p:ext>
            </p:extLst>
          </p:nvPr>
        </p:nvGraphicFramePr>
        <p:xfrm>
          <a:off x="9429750" y="20822"/>
          <a:ext cx="2762250" cy="82423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28700">
                  <a:extLst>
                    <a:ext uri="{9D8B030D-6E8A-4147-A177-3AD203B41FA5}">
                      <a16:colId xmlns:a16="http://schemas.microsoft.com/office/drawing/2014/main" val="2376530204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1309417259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4054054917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fontAlgn="auto">
                        <a:lnSpc>
                          <a:spcPts val="1425"/>
                        </a:lnSpc>
                      </a:pPr>
                      <a:endParaRPr lang="fr-F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</a:pPr>
                      <a:r>
                        <a:rPr lang="fr-FR" sz="12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Individuel</a:t>
                      </a:r>
                      <a:endParaRPr lang="fr-FR" b="1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</a:pPr>
                      <a:r>
                        <a:rPr lang="fr-FR" sz="12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Groupe</a:t>
                      </a:r>
                      <a:endParaRPr lang="fr-FR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89463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</a:pPr>
                      <a:r>
                        <a:rPr lang="fr-FR" sz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Présence</a:t>
                      </a:r>
                      <a:endParaRPr lang="fr-FR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ts val="1425"/>
                        </a:lnSpc>
                      </a:pPr>
                      <a:endParaRPr lang="fr-FR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ts val="1425"/>
                        </a:lnSpc>
                      </a:pPr>
                      <a:endParaRPr lang="fr-FR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96629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</a:pPr>
                      <a:r>
                        <a:rPr lang="fr-FR" sz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Distance</a:t>
                      </a:r>
                      <a:endParaRPr lang="fr-FR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ts val="1425"/>
                        </a:lnSpc>
                      </a:pPr>
                      <a:endParaRPr lang="fr-FR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ts val="1425"/>
                        </a:lnSpc>
                      </a:pPr>
                      <a:endParaRPr lang="fr-FR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069969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6247B34C-9929-AD76-1873-A2E60739E887}"/>
              </a:ext>
            </a:extLst>
          </p:cNvPr>
          <p:cNvSpPr txBox="1"/>
          <p:nvPr/>
        </p:nvSpPr>
        <p:spPr>
          <a:xfrm>
            <a:off x="0" y="74097"/>
            <a:ext cx="8527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 err="1">
                <a:solidFill>
                  <a:srgbClr val="FF0000"/>
                </a:solidFill>
              </a:rPr>
              <a:t>Choose</a:t>
            </a:r>
            <a:r>
              <a:rPr lang="fr-FR" b="1" i="1" dirty="0">
                <a:solidFill>
                  <a:srgbClr val="FF0000"/>
                </a:solidFill>
              </a:rPr>
              <a:t> one or more </a:t>
            </a:r>
            <a:r>
              <a:rPr lang="fr-FR" b="1" i="1" dirty="0" err="1">
                <a:solidFill>
                  <a:srgbClr val="FF0000"/>
                </a:solidFill>
              </a:rPr>
              <a:t>cards</a:t>
            </a:r>
            <a:r>
              <a:rPr lang="fr-FR" b="1" i="1" dirty="0">
                <a:solidFill>
                  <a:srgbClr val="FF0000"/>
                </a:solidFill>
              </a:rPr>
              <a:t> AND </a:t>
            </a:r>
            <a:r>
              <a:rPr lang="fr-FR" b="1" i="1" dirty="0" err="1">
                <a:solidFill>
                  <a:srgbClr val="FF0000"/>
                </a:solidFill>
              </a:rPr>
              <a:t>indicate</a:t>
            </a:r>
            <a:r>
              <a:rPr lang="fr-FR" b="1" i="1" dirty="0">
                <a:solidFill>
                  <a:srgbClr val="FF0000"/>
                </a:solidFill>
              </a:rPr>
              <a:t> the time for </a:t>
            </a:r>
            <a:r>
              <a:rPr lang="fr-FR" b="1" i="1" dirty="0" err="1">
                <a:solidFill>
                  <a:srgbClr val="FF0000"/>
                </a:solidFill>
              </a:rPr>
              <a:t>each</a:t>
            </a:r>
            <a:r>
              <a:rPr lang="fr-FR" b="1" i="1" dirty="0">
                <a:solidFill>
                  <a:srgbClr val="FF0000"/>
                </a:solidFill>
              </a:rPr>
              <a:t> </a:t>
            </a:r>
            <a:r>
              <a:rPr lang="fr-FR" b="1" i="1" dirty="0" err="1">
                <a:solidFill>
                  <a:srgbClr val="FF0000"/>
                </a:solidFill>
              </a:rPr>
              <a:t>activity</a:t>
            </a:r>
            <a:r>
              <a:rPr lang="fr-FR" b="1" i="1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12195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06033E9E-E2AE-416C-A260-FC41D71DAF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979132"/>
              </p:ext>
            </p:extLst>
          </p:nvPr>
        </p:nvGraphicFramePr>
        <p:xfrm>
          <a:off x="232475" y="719666"/>
          <a:ext cx="11453247" cy="5669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5485">
                  <a:extLst>
                    <a:ext uri="{9D8B030D-6E8A-4147-A177-3AD203B41FA5}">
                      <a16:colId xmlns:a16="http://schemas.microsoft.com/office/drawing/2014/main" val="2207929746"/>
                    </a:ext>
                  </a:extLst>
                </a:gridCol>
                <a:gridCol w="9817762">
                  <a:extLst>
                    <a:ext uri="{9D8B030D-6E8A-4147-A177-3AD203B41FA5}">
                      <a16:colId xmlns:a16="http://schemas.microsoft.com/office/drawing/2014/main" val="28055335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sz="4000" dirty="0"/>
                    </a:p>
                    <a:p>
                      <a:endParaRPr lang="fr-FR" sz="4000" dirty="0"/>
                    </a:p>
                    <a:p>
                      <a:endParaRPr lang="fr-FR" sz="4000" dirty="0"/>
                    </a:p>
                    <a:p>
                      <a:r>
                        <a:rPr lang="fr-FR" sz="4000" b="1" dirty="0"/>
                        <a:t>APRES</a:t>
                      </a:r>
                    </a:p>
                    <a:p>
                      <a:pPr algn="ctr"/>
                      <a:r>
                        <a:rPr lang="fr-FR" sz="4000" b="0" dirty="0"/>
                        <a:t>le cours</a:t>
                      </a:r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0756407"/>
                  </a:ext>
                </a:extLst>
              </a:tr>
            </a:tbl>
          </a:graphicData>
        </a:graphic>
      </p:graphicFrame>
      <p:grpSp>
        <p:nvGrpSpPr>
          <p:cNvPr id="5" name="Groupe 4">
            <a:extLst>
              <a:ext uri="{FF2B5EF4-FFF2-40B4-BE49-F238E27FC236}">
                <a16:creationId xmlns:a16="http://schemas.microsoft.com/office/drawing/2014/main" id="{E625B097-3CE5-4B3A-A7D6-899D861DEA92}"/>
              </a:ext>
            </a:extLst>
          </p:cNvPr>
          <p:cNvGrpSpPr/>
          <p:nvPr/>
        </p:nvGrpSpPr>
        <p:grpSpPr>
          <a:xfrm>
            <a:off x="2109082" y="896162"/>
            <a:ext cx="3644018" cy="2523478"/>
            <a:chOff x="0" y="0"/>
            <a:chExt cx="1543050" cy="1158240"/>
          </a:xfrm>
        </p:grpSpPr>
        <p:pic>
          <p:nvPicPr>
            <p:cNvPr id="21" name="Image 20">
              <a:extLst>
                <a:ext uri="{FF2B5EF4-FFF2-40B4-BE49-F238E27FC236}">
                  <a16:creationId xmlns:a16="http://schemas.microsoft.com/office/drawing/2014/main" id="{9B0746E9-8D25-4BA3-A2C1-F42A0FE7978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1543050" cy="1158240"/>
            </a:xfrm>
            <a:prstGeom prst="rect">
              <a:avLst/>
            </a:prstGeom>
          </p:spPr>
        </p:pic>
        <p:sp>
          <p:nvSpPr>
            <p:cNvPr id="22" name="Zone de texte 3">
              <a:extLst>
                <a:ext uri="{FF2B5EF4-FFF2-40B4-BE49-F238E27FC236}">
                  <a16:creationId xmlns:a16="http://schemas.microsoft.com/office/drawing/2014/main" id="{532F0451-B01C-4F8D-B8CC-98F0AFDFB294}"/>
                </a:ext>
              </a:extLst>
            </p:cNvPr>
            <p:cNvSpPr txBox="1"/>
            <p:nvPr/>
          </p:nvSpPr>
          <p:spPr>
            <a:xfrm>
              <a:off x="59635" y="333955"/>
              <a:ext cx="1443162" cy="775252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Votre proposition ici</a:t>
              </a: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endPara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A92BBEF0-946E-4BE3-82E4-288D06F410A2}"/>
              </a:ext>
            </a:extLst>
          </p:cNvPr>
          <p:cNvGrpSpPr/>
          <p:nvPr/>
        </p:nvGrpSpPr>
        <p:grpSpPr>
          <a:xfrm>
            <a:off x="2258569" y="1490044"/>
            <a:ext cx="3644017" cy="2624852"/>
            <a:chOff x="0" y="0"/>
            <a:chExt cx="1530985" cy="1158240"/>
          </a:xfrm>
        </p:grpSpPr>
        <p:pic>
          <p:nvPicPr>
            <p:cNvPr id="15" name="Image 14">
              <a:extLst>
                <a:ext uri="{FF2B5EF4-FFF2-40B4-BE49-F238E27FC236}">
                  <a16:creationId xmlns:a16="http://schemas.microsoft.com/office/drawing/2014/main" id="{C8F1218F-E7F7-48ED-B78D-43D5DB4EF40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1530985" cy="1158240"/>
            </a:xfrm>
            <a:prstGeom prst="rect">
              <a:avLst/>
            </a:prstGeom>
          </p:spPr>
        </p:pic>
        <p:sp>
          <p:nvSpPr>
            <p:cNvPr id="16" name="Zone de texte 26">
              <a:extLst>
                <a:ext uri="{FF2B5EF4-FFF2-40B4-BE49-F238E27FC236}">
                  <a16:creationId xmlns:a16="http://schemas.microsoft.com/office/drawing/2014/main" id="{20BBAA9E-C417-4602-9183-86B734A5983F}"/>
                </a:ext>
              </a:extLst>
            </p:cNvPr>
            <p:cNvSpPr txBox="1"/>
            <p:nvPr/>
          </p:nvSpPr>
          <p:spPr>
            <a:xfrm>
              <a:off x="23853" y="246490"/>
              <a:ext cx="1474967" cy="88259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Votre proposition ici</a:t>
              </a: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endPara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6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endPara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endPara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" name="Groupe 9">
            <a:extLst>
              <a:ext uri="{FF2B5EF4-FFF2-40B4-BE49-F238E27FC236}">
                <a16:creationId xmlns:a16="http://schemas.microsoft.com/office/drawing/2014/main" id="{35DE5F97-18B1-4298-9F2B-D667B7E54481}"/>
              </a:ext>
            </a:extLst>
          </p:cNvPr>
          <p:cNvGrpSpPr/>
          <p:nvPr/>
        </p:nvGrpSpPr>
        <p:grpSpPr>
          <a:xfrm>
            <a:off x="2645399" y="2221469"/>
            <a:ext cx="3644017" cy="2602275"/>
            <a:chOff x="3976" y="7510"/>
            <a:chExt cx="1546860" cy="1161415"/>
          </a:xfrm>
        </p:grpSpPr>
        <p:pic>
          <p:nvPicPr>
            <p:cNvPr id="11" name="Image 10">
              <a:extLst>
                <a:ext uri="{FF2B5EF4-FFF2-40B4-BE49-F238E27FC236}">
                  <a16:creationId xmlns:a16="http://schemas.microsoft.com/office/drawing/2014/main" id="{9A53BD18-834A-4DEF-AF05-F7C0EB4DCCF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976" y="7510"/>
              <a:ext cx="1546860" cy="1161415"/>
            </a:xfrm>
            <a:prstGeom prst="rect">
              <a:avLst/>
            </a:prstGeom>
          </p:spPr>
        </p:pic>
        <p:sp>
          <p:nvSpPr>
            <p:cNvPr id="12" name="Zone de texte 32">
              <a:extLst>
                <a:ext uri="{FF2B5EF4-FFF2-40B4-BE49-F238E27FC236}">
                  <a16:creationId xmlns:a16="http://schemas.microsoft.com/office/drawing/2014/main" id="{EB13422B-9240-4890-B464-4862EDA4094B}"/>
                </a:ext>
              </a:extLst>
            </p:cNvPr>
            <p:cNvSpPr txBox="1"/>
            <p:nvPr/>
          </p:nvSpPr>
          <p:spPr>
            <a:xfrm>
              <a:off x="31805" y="143124"/>
              <a:ext cx="1498821" cy="985962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Votre proposition ici</a:t>
              </a: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endPara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endPara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F4709EB8-411B-479A-B282-60D5377F1F5E}"/>
              </a:ext>
            </a:extLst>
          </p:cNvPr>
          <p:cNvGrpSpPr/>
          <p:nvPr/>
        </p:nvGrpSpPr>
        <p:grpSpPr>
          <a:xfrm>
            <a:off x="2905233" y="2866314"/>
            <a:ext cx="3830216" cy="2602275"/>
            <a:chOff x="0" y="0"/>
            <a:chExt cx="1554480" cy="1167765"/>
          </a:xfrm>
        </p:grpSpPr>
        <p:pic>
          <p:nvPicPr>
            <p:cNvPr id="24" name="Image 23">
              <a:extLst>
                <a:ext uri="{FF2B5EF4-FFF2-40B4-BE49-F238E27FC236}">
                  <a16:creationId xmlns:a16="http://schemas.microsoft.com/office/drawing/2014/main" id="{07CAEC37-F104-438F-A133-F083EBDD53A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0" y="0"/>
              <a:ext cx="1554480" cy="1167765"/>
            </a:xfrm>
            <a:prstGeom prst="rect">
              <a:avLst/>
            </a:prstGeom>
          </p:spPr>
        </p:pic>
        <p:sp>
          <p:nvSpPr>
            <p:cNvPr id="25" name="Zone de texte 7">
              <a:extLst>
                <a:ext uri="{FF2B5EF4-FFF2-40B4-BE49-F238E27FC236}">
                  <a16:creationId xmlns:a16="http://schemas.microsoft.com/office/drawing/2014/main" id="{EA84809C-FB45-464D-B4CC-309B0E9742FD}"/>
                </a:ext>
              </a:extLst>
            </p:cNvPr>
            <p:cNvSpPr txBox="1"/>
            <p:nvPr/>
          </p:nvSpPr>
          <p:spPr>
            <a:xfrm>
              <a:off x="31805" y="246490"/>
              <a:ext cx="1506772" cy="874644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Votre proposition ici</a:t>
              </a: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endPara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E115F417-11CC-43F2-8DE6-935E2E2AE036}"/>
              </a:ext>
            </a:extLst>
          </p:cNvPr>
          <p:cNvGrpSpPr/>
          <p:nvPr/>
        </p:nvGrpSpPr>
        <p:grpSpPr>
          <a:xfrm>
            <a:off x="3268980" y="3769450"/>
            <a:ext cx="3830216" cy="2716304"/>
            <a:chOff x="19878" y="11927"/>
            <a:chExt cx="1546860" cy="1160780"/>
          </a:xfrm>
        </p:grpSpPr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484E8298-7ADF-4587-84E1-A08225065B7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9878" y="11927"/>
              <a:ext cx="1546860" cy="1160780"/>
            </a:xfrm>
            <a:prstGeom prst="rect">
              <a:avLst/>
            </a:prstGeom>
          </p:spPr>
        </p:pic>
        <p:sp>
          <p:nvSpPr>
            <p:cNvPr id="28" name="Zone de texte 23">
              <a:extLst>
                <a:ext uri="{FF2B5EF4-FFF2-40B4-BE49-F238E27FC236}">
                  <a16:creationId xmlns:a16="http://schemas.microsoft.com/office/drawing/2014/main" id="{113F688A-C09C-4C45-818B-207D17D65B72}"/>
                </a:ext>
              </a:extLst>
            </p:cNvPr>
            <p:cNvSpPr txBox="1"/>
            <p:nvPr/>
          </p:nvSpPr>
          <p:spPr>
            <a:xfrm>
              <a:off x="51684" y="119269"/>
              <a:ext cx="1470991" cy="100186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Votre proposition ici</a:t>
              </a: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endPara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endPara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FA464896-6E78-474E-9EA6-6D641716DB23}"/>
              </a:ext>
            </a:extLst>
          </p:cNvPr>
          <p:cNvGrpSpPr/>
          <p:nvPr/>
        </p:nvGrpSpPr>
        <p:grpSpPr>
          <a:xfrm>
            <a:off x="3580085" y="4366084"/>
            <a:ext cx="3882858" cy="2429701"/>
            <a:chOff x="0" y="0"/>
            <a:chExt cx="1558925" cy="1168400"/>
          </a:xfrm>
        </p:grpSpPr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id="{B749DB6F-CB4F-45F3-AC2B-10DA3A2939E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0" y="0"/>
              <a:ext cx="1558925" cy="1168400"/>
            </a:xfrm>
            <a:prstGeom prst="rect">
              <a:avLst/>
            </a:prstGeom>
          </p:spPr>
        </p:pic>
        <p:sp>
          <p:nvSpPr>
            <p:cNvPr id="31" name="Zone de texte 29">
              <a:extLst>
                <a:ext uri="{FF2B5EF4-FFF2-40B4-BE49-F238E27FC236}">
                  <a16:creationId xmlns:a16="http://schemas.microsoft.com/office/drawing/2014/main" id="{347D8FD9-258C-4AB7-B118-B9A2FA2BAA81}"/>
                </a:ext>
              </a:extLst>
            </p:cNvPr>
            <p:cNvSpPr txBox="1"/>
            <p:nvPr/>
          </p:nvSpPr>
          <p:spPr>
            <a:xfrm>
              <a:off x="43732" y="119269"/>
              <a:ext cx="1470992" cy="993914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Votre proposition ici</a:t>
              </a: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endPara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br>
                <a:rPr lang="fr-FR" sz="6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endPara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033" name="Picture 9">
            <a:extLst>
              <a:ext uri="{FF2B5EF4-FFF2-40B4-BE49-F238E27FC236}">
                <a16:creationId xmlns:a16="http://schemas.microsoft.com/office/drawing/2014/main" id="{04A37C3F-C34A-4EE7-8EB2-E464356899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3503" y="4738623"/>
            <a:ext cx="1237050" cy="1121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>
            <a:extLst>
              <a:ext uri="{FF2B5EF4-FFF2-40B4-BE49-F238E27FC236}">
                <a16:creationId xmlns:a16="http://schemas.microsoft.com/office/drawing/2014/main" id="{DEA8E47A-2702-4FF4-ABD2-1BA6B9B934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1376" y="735620"/>
            <a:ext cx="1348331" cy="1284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0">
            <a:extLst>
              <a:ext uri="{FF2B5EF4-FFF2-40B4-BE49-F238E27FC236}">
                <a16:creationId xmlns:a16="http://schemas.microsoft.com/office/drawing/2014/main" id="{A6C71299-14D7-4D11-9CE9-9A76C4F6F6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8154" y="1613464"/>
            <a:ext cx="1268271" cy="1189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8">
            <a:extLst>
              <a:ext uri="{FF2B5EF4-FFF2-40B4-BE49-F238E27FC236}">
                <a16:creationId xmlns:a16="http://schemas.microsoft.com/office/drawing/2014/main" id="{7BDACD81-06F1-4141-B46B-BF5AC73AFC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5510" y="2395271"/>
            <a:ext cx="1284124" cy="1189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6">
            <a:extLst>
              <a:ext uri="{FF2B5EF4-FFF2-40B4-BE49-F238E27FC236}">
                <a16:creationId xmlns:a16="http://schemas.microsoft.com/office/drawing/2014/main" id="{FA8C71C8-56FC-49C6-B36E-0BC3FB3E57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0798" y="3214115"/>
            <a:ext cx="1279963" cy="1151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7">
            <a:extLst>
              <a:ext uri="{FF2B5EF4-FFF2-40B4-BE49-F238E27FC236}">
                <a16:creationId xmlns:a16="http://schemas.microsoft.com/office/drawing/2014/main" id="{6B49F040-29B7-465C-A8CF-0647274013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779" y="3897613"/>
            <a:ext cx="1284124" cy="1189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F04138A0-5267-53A0-3D64-71C05266CA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010052"/>
              </p:ext>
            </p:extLst>
          </p:nvPr>
        </p:nvGraphicFramePr>
        <p:xfrm>
          <a:off x="9429750" y="20822"/>
          <a:ext cx="2762250" cy="82423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28700">
                  <a:extLst>
                    <a:ext uri="{9D8B030D-6E8A-4147-A177-3AD203B41FA5}">
                      <a16:colId xmlns:a16="http://schemas.microsoft.com/office/drawing/2014/main" val="2376530204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1309417259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4054054917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fontAlgn="auto">
                        <a:lnSpc>
                          <a:spcPts val="1425"/>
                        </a:lnSpc>
                      </a:pPr>
                      <a:endParaRPr lang="fr-F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</a:pPr>
                      <a:r>
                        <a:rPr lang="fr-FR" sz="12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Individuel</a:t>
                      </a:r>
                      <a:endParaRPr lang="fr-FR" b="1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</a:pPr>
                      <a:r>
                        <a:rPr lang="fr-FR" sz="12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Groupe</a:t>
                      </a:r>
                      <a:endParaRPr lang="fr-FR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89463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</a:pPr>
                      <a:r>
                        <a:rPr lang="fr-FR" sz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Présence</a:t>
                      </a:r>
                      <a:endParaRPr lang="fr-FR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ts val="1425"/>
                        </a:lnSpc>
                      </a:pPr>
                      <a:endParaRPr lang="fr-FR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ts val="1425"/>
                        </a:lnSpc>
                      </a:pPr>
                      <a:endParaRPr lang="fr-FR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96629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</a:pPr>
                      <a:r>
                        <a:rPr lang="fr-FR" sz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Distance</a:t>
                      </a:r>
                      <a:endParaRPr lang="fr-FR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ts val="1425"/>
                        </a:lnSpc>
                      </a:pPr>
                      <a:endParaRPr lang="fr-FR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ts val="1425"/>
                        </a:lnSpc>
                      </a:pPr>
                      <a:endParaRPr lang="fr-FR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069969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E67E4103-C946-397F-8655-3883C93399DE}"/>
              </a:ext>
            </a:extLst>
          </p:cNvPr>
          <p:cNvSpPr txBox="1"/>
          <p:nvPr/>
        </p:nvSpPr>
        <p:spPr>
          <a:xfrm>
            <a:off x="0" y="74097"/>
            <a:ext cx="8527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 err="1">
                <a:solidFill>
                  <a:srgbClr val="FF0000"/>
                </a:solidFill>
              </a:rPr>
              <a:t>Choose</a:t>
            </a:r>
            <a:r>
              <a:rPr lang="fr-FR" b="1" i="1" dirty="0">
                <a:solidFill>
                  <a:srgbClr val="FF0000"/>
                </a:solidFill>
              </a:rPr>
              <a:t> one or more </a:t>
            </a:r>
            <a:r>
              <a:rPr lang="fr-FR" b="1" i="1" dirty="0" err="1">
                <a:solidFill>
                  <a:srgbClr val="FF0000"/>
                </a:solidFill>
              </a:rPr>
              <a:t>cards</a:t>
            </a:r>
            <a:r>
              <a:rPr lang="fr-FR" b="1" i="1" dirty="0">
                <a:solidFill>
                  <a:srgbClr val="FF0000"/>
                </a:solidFill>
              </a:rPr>
              <a:t> AND </a:t>
            </a:r>
            <a:r>
              <a:rPr lang="fr-FR" b="1" i="1" dirty="0" err="1">
                <a:solidFill>
                  <a:srgbClr val="FF0000"/>
                </a:solidFill>
              </a:rPr>
              <a:t>indicate</a:t>
            </a:r>
            <a:r>
              <a:rPr lang="fr-FR" b="1" i="1" dirty="0">
                <a:solidFill>
                  <a:srgbClr val="FF0000"/>
                </a:solidFill>
              </a:rPr>
              <a:t> the time for </a:t>
            </a:r>
            <a:r>
              <a:rPr lang="fr-FR" b="1" i="1" dirty="0" err="1">
                <a:solidFill>
                  <a:srgbClr val="FF0000"/>
                </a:solidFill>
              </a:rPr>
              <a:t>each</a:t>
            </a:r>
            <a:r>
              <a:rPr lang="fr-FR" b="1" i="1" dirty="0">
                <a:solidFill>
                  <a:srgbClr val="FF0000"/>
                </a:solidFill>
              </a:rPr>
              <a:t> </a:t>
            </a:r>
            <a:r>
              <a:rPr lang="fr-FR" b="1" i="1" dirty="0" err="1">
                <a:solidFill>
                  <a:srgbClr val="FF0000"/>
                </a:solidFill>
              </a:rPr>
              <a:t>activity</a:t>
            </a:r>
            <a:r>
              <a:rPr lang="fr-FR" b="1" i="1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907656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265</Words>
  <Application>Microsoft Office PowerPoint</Application>
  <PresentationFormat>Grand écran</PresentationFormat>
  <Paragraphs>82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 NOM du cours :   nombre d’étudiants :  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Sassia Moutalibi</dc:creator>
  <cp:lastModifiedBy>Sassia Moutalibi</cp:lastModifiedBy>
  <cp:revision>4</cp:revision>
  <dcterms:created xsi:type="dcterms:W3CDTF">2021-02-24T10:47:49Z</dcterms:created>
  <dcterms:modified xsi:type="dcterms:W3CDTF">2024-11-05T06:16:11Z</dcterms:modified>
</cp:coreProperties>
</file>