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F0263-CDDE-4FC2-86DE-768FC704C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E0DA47-3EC4-4FC8-A5D8-3AC430D00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05A08E-CF20-48FD-A106-B65BD8BEB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6D3C1F-435B-486D-AD7C-B545D591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09A3CB-FD96-4136-BE1B-995272E2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30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98CEC-EE06-4627-A16A-E447D3B9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4EC144-CA1B-4557-9C7B-D16BD046D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897E1C-1B75-48BA-A65B-5D8FC376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3A3AB3-FD23-4D1D-9004-66A8F1769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83C85C-E502-4291-9857-5896339C7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F7D6DD-CAA4-4046-AB3D-C4BB75AE8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834BCA-BC5E-4803-A0E7-E86C64590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2AB6E5-73B6-44F7-AA74-663CAD0C7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77FB31-991B-4E56-87E7-E09E9F7C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CA0C39-5462-459B-A8A5-BF5B3373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4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3823AB-C0D2-49BA-A917-5461ECE8E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E8B8F0-D435-4E81-992F-E79AC2C0C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2F6A7-B54F-4051-ACB6-0404517F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5F8FE4-0A31-4C3B-8B30-0B4BF1752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954930-7D15-4BC5-BEDC-F9DDB49C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3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ABBE61-4A18-49FA-93FF-0CBA4F18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BC8726-BC5C-490C-B3D8-2CC33B35F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4A6085-3272-4979-A193-1C689D861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181863-5440-47BC-A9E4-78E7C007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59923E-4968-40FB-B01C-A8A12118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62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70D700-49CA-4C12-9470-C18BF757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26A7A8-A79B-46AB-AC44-3F3B84C960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38D02E-C40A-4422-93FC-0FA26F321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5798D4-F3F9-487C-AF41-497CEDF47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668474-7224-49CD-9881-9DE121E4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A14085-FFD2-4E22-9954-AFF24E952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57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8283C-D0F1-4CD6-9844-CB1681605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B327AC-D8A9-464E-B5BC-5987032F6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A78B71-9A5A-4A62-AF0D-A6C5536DC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F2980E-E27F-465D-A2C7-B5EF1B4F2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D49F06-DC9C-47F5-B959-E8C311BBF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DEA1EA-6893-4489-9039-12476033C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3D3F2C-09FD-4EA4-B6B2-2CA8E1B7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739D46-8B67-4125-AFD8-0D68E5C75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77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F02382-207A-4BD2-9B83-D3E8CD734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7A23D8F-21BA-4315-B1EC-508F1B94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0511C3-B8ED-49DE-AEB3-4967A333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90DD0F-8D18-4C91-B880-3420E793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72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E9F48DC-3B3A-4F16-B67D-B8E19507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5A5B10-6A59-4C1F-BDD4-1AE1F8B75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DE4180A-24D5-47C5-AAE7-FCB48F9E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92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09A53-2D8F-4EBE-A8D3-892E52FF3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A18612-192F-48E9-8831-34694C926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D9E5AC-660E-4241-AF52-4A4BB0059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22ECAF-A855-40FD-B504-CAF5E98C6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EAA6B0-12FE-48FF-B074-26E7C4B2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F71A2C-B643-4CE2-AB0F-A00A1CB7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2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B7BBA-2392-432B-8843-00DC67294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0627E2-0F4A-499B-8B42-446040CED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AD382C-E44F-483A-8DAB-5A0B84B06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A7978C-91D5-46B2-86C3-24C08079C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A46CDC-D1A5-4F3D-96BD-27CB8BD8A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607220-B7A5-4ABE-9C80-82684BD5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66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CB33D07-8A23-481E-BB97-E6CF44CFE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35B4A7-68FA-42E4-AD3D-DAEA2DF49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6E6470-0AE9-48B5-BD5A-363B4CFCC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13C7F-10F1-44B1-816E-80B6EC5F9203}" type="datetimeFigureOut">
              <a:rPr lang="fr-FR" smtClean="0"/>
              <a:t>05/11/2024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64296-BAB4-4AA1-983B-51E4DDFB2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DAEB03-BA95-4D8B-B4E0-CD6759D86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A330-A9CA-45DC-8A39-6AB0666DDA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07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55DE07-CE7F-4D5E-9784-BC8C5687B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7112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Course </a:t>
            </a:r>
            <a:r>
              <a:rPr lang="fr-FR" dirty="0" err="1"/>
              <a:t>Title</a:t>
            </a:r>
            <a:r>
              <a:rPr lang="fr-FR" dirty="0"/>
              <a:t>: </a:t>
            </a:r>
            <a:br>
              <a:rPr lang="fr-FR" dirty="0"/>
            </a:br>
            <a:br>
              <a:rPr lang="fr-FR" dirty="0"/>
            </a:br>
            <a:r>
              <a:rPr lang="fr-FR" dirty="0" err="1"/>
              <a:t>numbers</a:t>
            </a:r>
            <a:r>
              <a:rPr lang="fr-FR" dirty="0"/>
              <a:t> of </a:t>
            </a:r>
            <a:r>
              <a:rPr lang="fr-FR" dirty="0" err="1"/>
              <a:t>students</a:t>
            </a:r>
            <a:r>
              <a:rPr lang="fr-FR" dirty="0"/>
              <a:t> :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CC2C1-48E9-4472-BA5B-1FB06012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8217"/>
            <a:ext cx="10515600" cy="3588746"/>
          </a:xfrm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Learning objectives :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….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…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59C0776-4404-4C86-A357-99472B16D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135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6033E9E-E2AE-416C-A260-FC41D71DA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87702"/>
              </p:ext>
            </p:extLst>
          </p:nvPr>
        </p:nvGraphicFramePr>
        <p:xfrm>
          <a:off x="232475" y="719666"/>
          <a:ext cx="11453247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5485">
                  <a:extLst>
                    <a:ext uri="{9D8B030D-6E8A-4147-A177-3AD203B41FA5}">
                      <a16:colId xmlns:a16="http://schemas.microsoft.com/office/drawing/2014/main" val="2207929746"/>
                    </a:ext>
                  </a:extLst>
                </a:gridCol>
                <a:gridCol w="9817762">
                  <a:extLst>
                    <a:ext uri="{9D8B030D-6E8A-4147-A177-3AD203B41FA5}">
                      <a16:colId xmlns:a16="http://schemas.microsoft.com/office/drawing/2014/main" val="280553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r>
                        <a:rPr lang="fr-FR" sz="3800" b="1" dirty="0" err="1"/>
                        <a:t>Before</a:t>
                      </a:r>
                      <a:endParaRPr lang="fr-FR" sz="3800" b="1" dirty="0"/>
                    </a:p>
                    <a:p>
                      <a:pPr algn="ctr"/>
                      <a:r>
                        <a:rPr lang="fr-FR" sz="3800" b="0" dirty="0"/>
                        <a:t>The session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56407"/>
                  </a:ext>
                </a:extLst>
              </a:tr>
            </a:tbl>
          </a:graphicData>
        </a:graphic>
      </p:graphicFrame>
      <p:pic>
        <p:nvPicPr>
          <p:cNvPr id="1035" name="Picture 11">
            <a:extLst>
              <a:ext uri="{FF2B5EF4-FFF2-40B4-BE49-F238E27FC236}">
                <a16:creationId xmlns:a16="http://schemas.microsoft.com/office/drawing/2014/main" id="{DEA8E47A-2702-4FF4-ABD2-1BA6B9B93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006" y="469054"/>
            <a:ext cx="960721" cy="91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>
            <a:extLst>
              <a:ext uri="{FF2B5EF4-FFF2-40B4-BE49-F238E27FC236}">
                <a16:creationId xmlns:a16="http://schemas.microsoft.com/office/drawing/2014/main" id="{A6C71299-14D7-4D11-9CE9-9A76C4F6F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155" y="1587366"/>
            <a:ext cx="903676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>
            <a:extLst>
              <a:ext uri="{FF2B5EF4-FFF2-40B4-BE49-F238E27FC236}">
                <a16:creationId xmlns:a16="http://schemas.microsoft.com/office/drawing/2014/main" id="{7BDACD81-06F1-4141-B46B-BF5AC73AF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48" y="2550580"/>
            <a:ext cx="914972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>
            <a:extLst>
              <a:ext uri="{FF2B5EF4-FFF2-40B4-BE49-F238E27FC236}">
                <a16:creationId xmlns:a16="http://schemas.microsoft.com/office/drawing/2014/main" id="{FA8C71C8-56FC-49C6-B36E-0BC3FB3E5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225" y="3519771"/>
            <a:ext cx="912007" cy="82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>
            <a:extLst>
              <a:ext uri="{FF2B5EF4-FFF2-40B4-BE49-F238E27FC236}">
                <a16:creationId xmlns:a16="http://schemas.microsoft.com/office/drawing/2014/main" id="{6B49F040-29B7-465C-A8CF-064727401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845" y="4471193"/>
            <a:ext cx="914972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47DAD743-97FA-79D9-967A-0A5F0BF75289}"/>
              </a:ext>
            </a:extLst>
          </p:cNvPr>
          <p:cNvGrpSpPr/>
          <p:nvPr/>
        </p:nvGrpSpPr>
        <p:grpSpPr>
          <a:xfrm>
            <a:off x="7595273" y="1236413"/>
            <a:ext cx="4044080" cy="2952484"/>
            <a:chOff x="1957381" y="735620"/>
            <a:chExt cx="3700660" cy="2770883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C7C55389-3C74-20E6-5484-2BCA25CB1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957381" y="735620"/>
              <a:ext cx="3700660" cy="2770883"/>
            </a:xfrm>
            <a:prstGeom prst="rect">
              <a:avLst/>
            </a:prstGeom>
          </p:spPr>
        </p:pic>
        <p:sp>
          <p:nvSpPr>
            <p:cNvPr id="6" name="Zone de texte 29">
              <a:extLst>
                <a:ext uri="{FF2B5EF4-FFF2-40B4-BE49-F238E27FC236}">
                  <a16:creationId xmlns:a16="http://schemas.microsoft.com/office/drawing/2014/main" id="{3FE659AB-8BEE-0270-3709-639A6EFC0F65}"/>
                </a:ext>
              </a:extLst>
            </p:cNvPr>
            <p:cNvSpPr txBox="1"/>
            <p:nvPr/>
          </p:nvSpPr>
          <p:spPr>
            <a:xfrm>
              <a:off x="1986063" y="2019747"/>
              <a:ext cx="3574486" cy="13719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br>
                <a:rPr lang="fr-FR" sz="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A7C57CE-36FF-343D-CC94-9FBD1021D346}"/>
              </a:ext>
            </a:extLst>
          </p:cNvPr>
          <p:cNvGrpSpPr/>
          <p:nvPr/>
        </p:nvGrpSpPr>
        <p:grpSpPr>
          <a:xfrm>
            <a:off x="7868503" y="1759108"/>
            <a:ext cx="3953477" cy="2776846"/>
            <a:chOff x="795092" y="325134"/>
            <a:chExt cx="6427366" cy="4825311"/>
          </a:xfrm>
        </p:grpSpPr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2F9A80CD-1027-9696-CD5E-7B3BC737A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95092" y="325134"/>
              <a:ext cx="6427366" cy="4825311"/>
            </a:xfrm>
            <a:prstGeom prst="rect">
              <a:avLst/>
            </a:prstGeom>
          </p:spPr>
        </p:pic>
        <p:sp>
          <p:nvSpPr>
            <p:cNvPr id="18" name="Zone de texte 23">
              <a:extLst>
                <a:ext uri="{FF2B5EF4-FFF2-40B4-BE49-F238E27FC236}">
                  <a16:creationId xmlns:a16="http://schemas.microsoft.com/office/drawing/2014/main" id="{B35ADD32-4B44-9BC8-DA0E-948C00962283}"/>
                </a:ext>
              </a:extLst>
            </p:cNvPr>
            <p:cNvSpPr txBox="1"/>
            <p:nvPr/>
          </p:nvSpPr>
          <p:spPr>
            <a:xfrm>
              <a:off x="887515" y="2969364"/>
              <a:ext cx="6281788" cy="2013138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7437F6A2-68DF-6CB8-6F79-269492724416}"/>
              </a:ext>
            </a:extLst>
          </p:cNvPr>
          <p:cNvGrpSpPr/>
          <p:nvPr/>
        </p:nvGrpSpPr>
        <p:grpSpPr>
          <a:xfrm>
            <a:off x="1933879" y="762295"/>
            <a:ext cx="3953477" cy="2959236"/>
            <a:chOff x="3439969" y="639980"/>
            <a:chExt cx="3953477" cy="2959236"/>
          </a:xfrm>
        </p:grpSpPr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268CE09A-1CBB-1074-17A1-2FB2EE6F95C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39969" y="639980"/>
              <a:ext cx="3953477" cy="2959236"/>
            </a:xfrm>
            <a:prstGeom prst="rect">
              <a:avLst/>
            </a:prstGeom>
          </p:spPr>
        </p:pic>
        <p:sp>
          <p:nvSpPr>
            <p:cNvPr id="33" name="Zone de texte 23">
              <a:extLst>
                <a:ext uri="{FF2B5EF4-FFF2-40B4-BE49-F238E27FC236}">
                  <a16:creationId xmlns:a16="http://schemas.microsoft.com/office/drawing/2014/main" id="{7A0ED72F-E717-C90A-E056-DEA6E890CCBE}"/>
                </a:ext>
              </a:extLst>
            </p:cNvPr>
            <p:cNvSpPr txBox="1"/>
            <p:nvPr/>
          </p:nvSpPr>
          <p:spPr>
            <a:xfrm>
              <a:off x="3487567" y="2302900"/>
              <a:ext cx="3863932" cy="115851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0AE2217E-DB36-3DDF-7C3C-341A7CA13A1B}"/>
              </a:ext>
            </a:extLst>
          </p:cNvPr>
          <p:cNvGrpSpPr/>
          <p:nvPr/>
        </p:nvGrpSpPr>
        <p:grpSpPr>
          <a:xfrm>
            <a:off x="7785770" y="3004470"/>
            <a:ext cx="4191816" cy="3368385"/>
            <a:chOff x="4293955" y="980986"/>
            <a:chExt cx="6350520" cy="4748701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8B10DCD0-2C1F-DC4F-696E-774855C47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93955" y="980986"/>
              <a:ext cx="6350520" cy="4748701"/>
            </a:xfrm>
            <a:prstGeom prst="rect">
              <a:avLst/>
            </a:prstGeom>
          </p:spPr>
        </p:pic>
        <p:sp>
          <p:nvSpPr>
            <p:cNvPr id="38" name="Zone de texte 23">
              <a:extLst>
                <a:ext uri="{FF2B5EF4-FFF2-40B4-BE49-F238E27FC236}">
                  <a16:creationId xmlns:a16="http://schemas.microsoft.com/office/drawing/2014/main" id="{60E3A11B-18DF-624A-0F4D-7D534927DABC}"/>
                </a:ext>
              </a:extLst>
            </p:cNvPr>
            <p:cNvSpPr txBox="1"/>
            <p:nvPr/>
          </p:nvSpPr>
          <p:spPr>
            <a:xfrm>
              <a:off x="4369546" y="3202509"/>
              <a:ext cx="6170980" cy="240242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B82D0999-DD4F-4A54-9F66-8760C9279DBB}"/>
              </a:ext>
            </a:extLst>
          </p:cNvPr>
          <p:cNvGrpSpPr/>
          <p:nvPr/>
        </p:nvGrpSpPr>
        <p:grpSpPr>
          <a:xfrm>
            <a:off x="1967271" y="1658815"/>
            <a:ext cx="4128729" cy="3089386"/>
            <a:chOff x="2982773" y="3146071"/>
            <a:chExt cx="4128729" cy="3089386"/>
          </a:xfrm>
        </p:grpSpPr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9605046A-ADC1-EE4F-D5D1-F51D11F7F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982773" y="3146071"/>
              <a:ext cx="4128729" cy="3089386"/>
            </a:xfrm>
            <a:prstGeom prst="rect">
              <a:avLst/>
            </a:prstGeom>
          </p:spPr>
        </p:pic>
        <p:sp>
          <p:nvSpPr>
            <p:cNvPr id="47" name="Zone de texte 23">
              <a:extLst>
                <a:ext uri="{FF2B5EF4-FFF2-40B4-BE49-F238E27FC236}">
                  <a16:creationId xmlns:a16="http://schemas.microsoft.com/office/drawing/2014/main" id="{4096D09F-F529-C5A2-D7CD-80749152CFE0}"/>
                </a:ext>
              </a:extLst>
            </p:cNvPr>
            <p:cNvSpPr txBox="1"/>
            <p:nvPr/>
          </p:nvSpPr>
          <p:spPr>
            <a:xfrm>
              <a:off x="3043679" y="4385704"/>
              <a:ext cx="3953477" cy="177148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234ED558-0791-67B9-CD66-F93713872D73}"/>
              </a:ext>
            </a:extLst>
          </p:cNvPr>
          <p:cNvGrpSpPr/>
          <p:nvPr/>
        </p:nvGrpSpPr>
        <p:grpSpPr>
          <a:xfrm>
            <a:off x="2130889" y="2823677"/>
            <a:ext cx="4128729" cy="3565269"/>
            <a:chOff x="4686915" y="999866"/>
            <a:chExt cx="5769905" cy="4317803"/>
          </a:xfrm>
        </p:grpSpPr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4A8C229C-627E-1100-6340-BC035DA6E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686915" y="999866"/>
              <a:ext cx="5769905" cy="4317803"/>
            </a:xfrm>
            <a:prstGeom prst="rect">
              <a:avLst/>
            </a:prstGeom>
          </p:spPr>
        </p:pic>
        <p:sp>
          <p:nvSpPr>
            <p:cNvPr id="50" name="Zone de texte 23">
              <a:extLst>
                <a:ext uri="{FF2B5EF4-FFF2-40B4-BE49-F238E27FC236}">
                  <a16:creationId xmlns:a16="http://schemas.microsoft.com/office/drawing/2014/main" id="{5ACA9D28-0C07-47DF-920E-7136B0EBED2F}"/>
                </a:ext>
              </a:extLst>
            </p:cNvPr>
            <p:cNvSpPr txBox="1"/>
            <p:nvPr/>
          </p:nvSpPr>
          <p:spPr>
            <a:xfrm>
              <a:off x="4927138" y="3029723"/>
              <a:ext cx="5464794" cy="169435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9">
            <a:extLst>
              <a:ext uri="{FF2B5EF4-FFF2-40B4-BE49-F238E27FC236}">
                <a16:creationId xmlns:a16="http://schemas.microsoft.com/office/drawing/2014/main" id="{04A37C3F-C34A-4EE7-8EB2-E46435689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372" y="5548727"/>
            <a:ext cx="881430" cy="79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0406B0B-B352-E8A1-3C6E-8258D7B24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06311"/>
              </p:ext>
            </p:extLst>
          </p:nvPr>
        </p:nvGraphicFramePr>
        <p:xfrm>
          <a:off x="9429750" y="20822"/>
          <a:ext cx="2762250" cy="824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376530204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30941725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5405491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Individuel</a:t>
                      </a:r>
                      <a:endParaRPr lang="fr-FR" b="1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Groupe</a:t>
                      </a:r>
                      <a:endParaRPr lang="fr-FR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9463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Présence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662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06996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168AB6C8-7DFF-4263-7763-DF1337D6A636}"/>
              </a:ext>
            </a:extLst>
          </p:cNvPr>
          <p:cNvSpPr txBox="1"/>
          <p:nvPr/>
        </p:nvSpPr>
        <p:spPr>
          <a:xfrm>
            <a:off x="0" y="74097"/>
            <a:ext cx="852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FF0000"/>
                </a:solidFill>
              </a:rPr>
              <a:t>Choose</a:t>
            </a:r>
            <a:r>
              <a:rPr lang="fr-FR" b="1" i="1" dirty="0">
                <a:solidFill>
                  <a:srgbClr val="FF0000"/>
                </a:solidFill>
              </a:rPr>
              <a:t> one or more </a:t>
            </a:r>
            <a:r>
              <a:rPr lang="fr-FR" b="1" i="1" dirty="0" err="1">
                <a:solidFill>
                  <a:srgbClr val="FF0000"/>
                </a:solidFill>
              </a:rPr>
              <a:t>cards</a:t>
            </a:r>
            <a:r>
              <a:rPr lang="fr-FR" b="1" i="1" dirty="0">
                <a:solidFill>
                  <a:srgbClr val="FF0000"/>
                </a:solidFill>
              </a:rPr>
              <a:t> AND </a:t>
            </a:r>
            <a:r>
              <a:rPr lang="fr-FR" b="1" i="1" dirty="0" err="1">
                <a:solidFill>
                  <a:srgbClr val="FF0000"/>
                </a:solidFill>
              </a:rPr>
              <a:t>indicate</a:t>
            </a:r>
            <a:r>
              <a:rPr lang="fr-FR" b="1" i="1" dirty="0">
                <a:solidFill>
                  <a:srgbClr val="FF0000"/>
                </a:solidFill>
              </a:rPr>
              <a:t> the time for </a:t>
            </a:r>
            <a:r>
              <a:rPr lang="fr-FR" b="1" i="1" dirty="0" err="1">
                <a:solidFill>
                  <a:srgbClr val="FF0000"/>
                </a:solidFill>
              </a:rPr>
              <a:t>each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  <a:r>
              <a:rPr lang="fr-FR" b="1" i="1" dirty="0" err="1">
                <a:solidFill>
                  <a:srgbClr val="FF0000"/>
                </a:solidFill>
              </a:rPr>
              <a:t>activity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8007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3AE44F-BE99-25F3-F710-40F3F57F7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08B90AB-5528-528C-E791-91B99667B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651308"/>
              </p:ext>
            </p:extLst>
          </p:nvPr>
        </p:nvGraphicFramePr>
        <p:xfrm>
          <a:off x="232475" y="719666"/>
          <a:ext cx="11453247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5485">
                  <a:extLst>
                    <a:ext uri="{9D8B030D-6E8A-4147-A177-3AD203B41FA5}">
                      <a16:colId xmlns:a16="http://schemas.microsoft.com/office/drawing/2014/main" val="2207929746"/>
                    </a:ext>
                  </a:extLst>
                </a:gridCol>
                <a:gridCol w="9817762">
                  <a:extLst>
                    <a:ext uri="{9D8B030D-6E8A-4147-A177-3AD203B41FA5}">
                      <a16:colId xmlns:a16="http://schemas.microsoft.com/office/drawing/2014/main" val="280553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endParaRPr lang="fr-FR" sz="4000" dirty="0"/>
                    </a:p>
                    <a:p>
                      <a:r>
                        <a:rPr lang="fr-FR" sz="3800" b="1" dirty="0" err="1"/>
                        <a:t>During</a:t>
                      </a:r>
                      <a:endParaRPr lang="fr-FR" sz="3800" b="1" dirty="0"/>
                    </a:p>
                    <a:p>
                      <a:pPr algn="ctr"/>
                      <a:r>
                        <a:rPr lang="fr-FR" sz="3800" b="0" dirty="0"/>
                        <a:t>The session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56407"/>
                  </a:ext>
                </a:extLst>
              </a:tr>
            </a:tbl>
          </a:graphicData>
        </a:graphic>
      </p:graphicFrame>
      <p:pic>
        <p:nvPicPr>
          <p:cNvPr id="1035" name="Picture 11">
            <a:extLst>
              <a:ext uri="{FF2B5EF4-FFF2-40B4-BE49-F238E27FC236}">
                <a16:creationId xmlns:a16="http://schemas.microsoft.com/office/drawing/2014/main" id="{F6961219-E564-8D7D-3ACC-0CD3C39A4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006" y="469054"/>
            <a:ext cx="960721" cy="91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>
            <a:extLst>
              <a:ext uri="{FF2B5EF4-FFF2-40B4-BE49-F238E27FC236}">
                <a16:creationId xmlns:a16="http://schemas.microsoft.com/office/drawing/2014/main" id="{E4DAEBA7-22FA-3FCA-C0D2-0FF2EF4B31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155" y="1587366"/>
            <a:ext cx="903676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>
            <a:extLst>
              <a:ext uri="{FF2B5EF4-FFF2-40B4-BE49-F238E27FC236}">
                <a16:creationId xmlns:a16="http://schemas.microsoft.com/office/drawing/2014/main" id="{6FCF27A4-F354-AFF5-20AD-6808D48BB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48" y="2550580"/>
            <a:ext cx="914972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>
            <a:extLst>
              <a:ext uri="{FF2B5EF4-FFF2-40B4-BE49-F238E27FC236}">
                <a16:creationId xmlns:a16="http://schemas.microsoft.com/office/drawing/2014/main" id="{051E0441-F524-DC23-FEE7-E32615B85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225" y="3519771"/>
            <a:ext cx="912007" cy="82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>
            <a:extLst>
              <a:ext uri="{FF2B5EF4-FFF2-40B4-BE49-F238E27FC236}">
                <a16:creationId xmlns:a16="http://schemas.microsoft.com/office/drawing/2014/main" id="{D492144D-1978-CE08-B901-F3027204D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845" y="4471193"/>
            <a:ext cx="914972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1CF4285F-6559-D382-CCC2-FA629FEDD637}"/>
              </a:ext>
            </a:extLst>
          </p:cNvPr>
          <p:cNvGrpSpPr/>
          <p:nvPr/>
        </p:nvGrpSpPr>
        <p:grpSpPr>
          <a:xfrm>
            <a:off x="7595273" y="751667"/>
            <a:ext cx="4044080" cy="2952484"/>
            <a:chOff x="1957381" y="735620"/>
            <a:chExt cx="3700660" cy="2770883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F1436F5D-5D2A-B49F-AAC6-53A8E1537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957381" y="735620"/>
              <a:ext cx="3700660" cy="2770883"/>
            </a:xfrm>
            <a:prstGeom prst="rect">
              <a:avLst/>
            </a:prstGeom>
          </p:spPr>
        </p:pic>
        <p:sp>
          <p:nvSpPr>
            <p:cNvPr id="6" name="Zone de texte 29">
              <a:extLst>
                <a:ext uri="{FF2B5EF4-FFF2-40B4-BE49-F238E27FC236}">
                  <a16:creationId xmlns:a16="http://schemas.microsoft.com/office/drawing/2014/main" id="{2A17F557-ED01-E8FE-CE6D-2FF335DABA12}"/>
                </a:ext>
              </a:extLst>
            </p:cNvPr>
            <p:cNvSpPr txBox="1"/>
            <p:nvPr/>
          </p:nvSpPr>
          <p:spPr>
            <a:xfrm>
              <a:off x="1986063" y="2019747"/>
              <a:ext cx="3574486" cy="13719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br>
                <a:rPr lang="fr-FR" sz="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A17B8947-6653-D394-C42C-8BC8417E10C8}"/>
              </a:ext>
            </a:extLst>
          </p:cNvPr>
          <p:cNvGrpSpPr/>
          <p:nvPr/>
        </p:nvGrpSpPr>
        <p:grpSpPr>
          <a:xfrm>
            <a:off x="7868503" y="1759108"/>
            <a:ext cx="3953477" cy="2776846"/>
            <a:chOff x="795092" y="325134"/>
            <a:chExt cx="6427366" cy="4825311"/>
          </a:xfrm>
        </p:grpSpPr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A4CE3EF4-A9BF-CD36-032A-C6FF2ABAC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95092" y="325134"/>
              <a:ext cx="6427366" cy="4825311"/>
            </a:xfrm>
            <a:prstGeom prst="rect">
              <a:avLst/>
            </a:prstGeom>
          </p:spPr>
        </p:pic>
        <p:sp>
          <p:nvSpPr>
            <p:cNvPr id="18" name="Zone de texte 23">
              <a:extLst>
                <a:ext uri="{FF2B5EF4-FFF2-40B4-BE49-F238E27FC236}">
                  <a16:creationId xmlns:a16="http://schemas.microsoft.com/office/drawing/2014/main" id="{D71E6166-187F-6764-D80B-0A1030815110}"/>
                </a:ext>
              </a:extLst>
            </p:cNvPr>
            <p:cNvSpPr txBox="1"/>
            <p:nvPr/>
          </p:nvSpPr>
          <p:spPr>
            <a:xfrm>
              <a:off x="887515" y="2969364"/>
              <a:ext cx="6281788" cy="2013138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3926F5E-05C5-93D0-8B9F-130FBAC80DB7}"/>
              </a:ext>
            </a:extLst>
          </p:cNvPr>
          <p:cNvGrpSpPr/>
          <p:nvPr/>
        </p:nvGrpSpPr>
        <p:grpSpPr>
          <a:xfrm>
            <a:off x="1933879" y="762295"/>
            <a:ext cx="3953477" cy="2959236"/>
            <a:chOff x="3439969" y="639980"/>
            <a:chExt cx="3953477" cy="2959236"/>
          </a:xfrm>
        </p:grpSpPr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33681429-9971-785B-D283-512BE302C9B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39969" y="639980"/>
              <a:ext cx="3953477" cy="2959236"/>
            </a:xfrm>
            <a:prstGeom prst="rect">
              <a:avLst/>
            </a:prstGeom>
          </p:spPr>
        </p:pic>
        <p:sp>
          <p:nvSpPr>
            <p:cNvPr id="33" name="Zone de texte 23">
              <a:extLst>
                <a:ext uri="{FF2B5EF4-FFF2-40B4-BE49-F238E27FC236}">
                  <a16:creationId xmlns:a16="http://schemas.microsoft.com/office/drawing/2014/main" id="{B4FC253E-81F8-B25B-B500-2E9D796C2A74}"/>
                </a:ext>
              </a:extLst>
            </p:cNvPr>
            <p:cNvSpPr txBox="1"/>
            <p:nvPr/>
          </p:nvSpPr>
          <p:spPr>
            <a:xfrm>
              <a:off x="3487567" y="2302900"/>
              <a:ext cx="3863932" cy="115851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E661DBFB-31A4-AAD7-C61D-5D241A3AE3D2}"/>
              </a:ext>
            </a:extLst>
          </p:cNvPr>
          <p:cNvGrpSpPr/>
          <p:nvPr/>
        </p:nvGrpSpPr>
        <p:grpSpPr>
          <a:xfrm>
            <a:off x="7785770" y="3004470"/>
            <a:ext cx="4191816" cy="3368385"/>
            <a:chOff x="4293955" y="980986"/>
            <a:chExt cx="6350520" cy="4748701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2A865A4A-7C72-47E6-C213-437F5CC5A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93955" y="980986"/>
              <a:ext cx="6350520" cy="4748701"/>
            </a:xfrm>
            <a:prstGeom prst="rect">
              <a:avLst/>
            </a:prstGeom>
          </p:spPr>
        </p:pic>
        <p:sp>
          <p:nvSpPr>
            <p:cNvPr id="38" name="Zone de texte 23">
              <a:extLst>
                <a:ext uri="{FF2B5EF4-FFF2-40B4-BE49-F238E27FC236}">
                  <a16:creationId xmlns:a16="http://schemas.microsoft.com/office/drawing/2014/main" id="{1F4CF18A-5F8D-3B7A-0DB2-2FBAB8F1058E}"/>
                </a:ext>
              </a:extLst>
            </p:cNvPr>
            <p:cNvSpPr txBox="1"/>
            <p:nvPr/>
          </p:nvSpPr>
          <p:spPr>
            <a:xfrm>
              <a:off x="4369546" y="3202509"/>
              <a:ext cx="6170980" cy="240242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F68CF24F-C6C0-9402-D65D-946BDBBA0284}"/>
              </a:ext>
            </a:extLst>
          </p:cNvPr>
          <p:cNvGrpSpPr/>
          <p:nvPr/>
        </p:nvGrpSpPr>
        <p:grpSpPr>
          <a:xfrm>
            <a:off x="1967271" y="1658815"/>
            <a:ext cx="4128729" cy="3089386"/>
            <a:chOff x="2982773" y="3146071"/>
            <a:chExt cx="4128729" cy="3089386"/>
          </a:xfrm>
        </p:grpSpPr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49571446-2463-248F-C376-C46B81FB99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982773" y="3146071"/>
              <a:ext cx="4128729" cy="3089386"/>
            </a:xfrm>
            <a:prstGeom prst="rect">
              <a:avLst/>
            </a:prstGeom>
          </p:spPr>
        </p:pic>
        <p:sp>
          <p:nvSpPr>
            <p:cNvPr id="47" name="Zone de texte 23">
              <a:extLst>
                <a:ext uri="{FF2B5EF4-FFF2-40B4-BE49-F238E27FC236}">
                  <a16:creationId xmlns:a16="http://schemas.microsoft.com/office/drawing/2014/main" id="{E9A28156-013D-20EA-B102-0FFA1AACF13C}"/>
                </a:ext>
              </a:extLst>
            </p:cNvPr>
            <p:cNvSpPr txBox="1"/>
            <p:nvPr/>
          </p:nvSpPr>
          <p:spPr>
            <a:xfrm>
              <a:off x="3043679" y="4385704"/>
              <a:ext cx="3953477" cy="177148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CC47060E-9429-5283-6C1A-93890FA1101C}"/>
              </a:ext>
            </a:extLst>
          </p:cNvPr>
          <p:cNvGrpSpPr/>
          <p:nvPr/>
        </p:nvGrpSpPr>
        <p:grpSpPr>
          <a:xfrm>
            <a:off x="2130889" y="2823677"/>
            <a:ext cx="4128729" cy="3565269"/>
            <a:chOff x="4686915" y="999866"/>
            <a:chExt cx="5769905" cy="4317803"/>
          </a:xfrm>
        </p:grpSpPr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74178797-DFFE-C427-720E-57BDF98F31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686915" y="999866"/>
              <a:ext cx="5769905" cy="4317803"/>
            </a:xfrm>
            <a:prstGeom prst="rect">
              <a:avLst/>
            </a:prstGeom>
          </p:spPr>
        </p:pic>
        <p:sp>
          <p:nvSpPr>
            <p:cNvPr id="50" name="Zone de texte 23">
              <a:extLst>
                <a:ext uri="{FF2B5EF4-FFF2-40B4-BE49-F238E27FC236}">
                  <a16:creationId xmlns:a16="http://schemas.microsoft.com/office/drawing/2014/main" id="{834028E7-D0B5-8EE6-6262-B205A28068B2}"/>
                </a:ext>
              </a:extLst>
            </p:cNvPr>
            <p:cNvSpPr txBox="1"/>
            <p:nvPr/>
          </p:nvSpPr>
          <p:spPr>
            <a:xfrm>
              <a:off x="4927138" y="3029723"/>
              <a:ext cx="5464794" cy="169435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9">
            <a:extLst>
              <a:ext uri="{FF2B5EF4-FFF2-40B4-BE49-F238E27FC236}">
                <a16:creationId xmlns:a16="http://schemas.microsoft.com/office/drawing/2014/main" id="{B2BE2B06-F657-3119-8A12-98C3F6103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372" y="5548727"/>
            <a:ext cx="881430" cy="79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E771470-6D3C-F536-D75F-C1B648074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142529"/>
              </p:ext>
            </p:extLst>
          </p:nvPr>
        </p:nvGraphicFramePr>
        <p:xfrm>
          <a:off x="9429750" y="20822"/>
          <a:ext cx="2762250" cy="824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376530204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30941725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5405491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Individuel</a:t>
                      </a:r>
                      <a:endParaRPr lang="fr-FR" b="1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Groupe</a:t>
                      </a:r>
                      <a:endParaRPr lang="fr-FR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9463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Présence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662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069969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E37B48A0-6742-8C98-3287-105F13FBAA00}"/>
              </a:ext>
            </a:extLst>
          </p:cNvPr>
          <p:cNvSpPr txBox="1"/>
          <p:nvPr/>
        </p:nvSpPr>
        <p:spPr>
          <a:xfrm>
            <a:off x="0" y="74097"/>
            <a:ext cx="852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FF0000"/>
                </a:solidFill>
              </a:rPr>
              <a:t>Choose</a:t>
            </a:r>
            <a:r>
              <a:rPr lang="fr-FR" b="1" i="1" dirty="0">
                <a:solidFill>
                  <a:srgbClr val="FF0000"/>
                </a:solidFill>
              </a:rPr>
              <a:t> one or more </a:t>
            </a:r>
            <a:r>
              <a:rPr lang="fr-FR" b="1" i="1" dirty="0" err="1">
                <a:solidFill>
                  <a:srgbClr val="FF0000"/>
                </a:solidFill>
              </a:rPr>
              <a:t>cards</a:t>
            </a:r>
            <a:r>
              <a:rPr lang="fr-FR" b="1" i="1" dirty="0">
                <a:solidFill>
                  <a:srgbClr val="FF0000"/>
                </a:solidFill>
              </a:rPr>
              <a:t> AND </a:t>
            </a:r>
            <a:r>
              <a:rPr lang="fr-FR" b="1" i="1" dirty="0" err="1">
                <a:solidFill>
                  <a:srgbClr val="FF0000"/>
                </a:solidFill>
              </a:rPr>
              <a:t>indicate</a:t>
            </a:r>
            <a:r>
              <a:rPr lang="fr-FR" b="1" i="1" dirty="0">
                <a:solidFill>
                  <a:srgbClr val="FF0000"/>
                </a:solidFill>
              </a:rPr>
              <a:t> the time for </a:t>
            </a:r>
            <a:r>
              <a:rPr lang="fr-FR" b="1" i="1" dirty="0" err="1">
                <a:solidFill>
                  <a:srgbClr val="FF0000"/>
                </a:solidFill>
              </a:rPr>
              <a:t>each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  <a:r>
              <a:rPr lang="fr-FR" b="1" i="1" dirty="0" err="1">
                <a:solidFill>
                  <a:srgbClr val="FF0000"/>
                </a:solidFill>
              </a:rPr>
              <a:t>activity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4657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B5289-1225-26FE-E405-716923D4F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FAE03C9-3245-E0CD-A8A7-43CA98F7F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93585"/>
              </p:ext>
            </p:extLst>
          </p:nvPr>
        </p:nvGraphicFramePr>
        <p:xfrm>
          <a:off x="232475" y="719666"/>
          <a:ext cx="11453247" cy="554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5485">
                  <a:extLst>
                    <a:ext uri="{9D8B030D-6E8A-4147-A177-3AD203B41FA5}">
                      <a16:colId xmlns:a16="http://schemas.microsoft.com/office/drawing/2014/main" val="2207929746"/>
                    </a:ext>
                  </a:extLst>
                </a:gridCol>
                <a:gridCol w="9817762">
                  <a:extLst>
                    <a:ext uri="{9D8B030D-6E8A-4147-A177-3AD203B41FA5}">
                      <a16:colId xmlns:a16="http://schemas.microsoft.com/office/drawing/2014/main" val="280553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4000" dirty="0"/>
                    </a:p>
                    <a:p>
                      <a:pPr algn="ctr"/>
                      <a:endParaRPr lang="fr-FR" sz="4000" dirty="0"/>
                    </a:p>
                    <a:p>
                      <a:pPr algn="ctr"/>
                      <a:endParaRPr lang="fr-FR" sz="3800" dirty="0"/>
                    </a:p>
                    <a:p>
                      <a:pPr algn="ctr"/>
                      <a:r>
                        <a:rPr lang="fr-FR" sz="3800" b="1" dirty="0" err="1"/>
                        <a:t>After</a:t>
                      </a:r>
                      <a:endParaRPr lang="fr-FR" sz="3800" b="1" dirty="0"/>
                    </a:p>
                    <a:p>
                      <a:pPr algn="ctr"/>
                      <a:r>
                        <a:rPr lang="fr-FR" sz="3800" b="0" dirty="0"/>
                        <a:t>The session</a:t>
                      </a:r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56407"/>
                  </a:ext>
                </a:extLst>
              </a:tr>
            </a:tbl>
          </a:graphicData>
        </a:graphic>
      </p:graphicFrame>
      <p:pic>
        <p:nvPicPr>
          <p:cNvPr id="1035" name="Picture 11">
            <a:extLst>
              <a:ext uri="{FF2B5EF4-FFF2-40B4-BE49-F238E27FC236}">
                <a16:creationId xmlns:a16="http://schemas.microsoft.com/office/drawing/2014/main" id="{34297F98-20BD-097A-60DF-6A802C739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006" y="469054"/>
            <a:ext cx="960721" cy="91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>
            <a:extLst>
              <a:ext uri="{FF2B5EF4-FFF2-40B4-BE49-F238E27FC236}">
                <a16:creationId xmlns:a16="http://schemas.microsoft.com/office/drawing/2014/main" id="{2860E42B-1146-3D42-53EE-8596BA418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155" y="1587366"/>
            <a:ext cx="903676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>
            <a:extLst>
              <a:ext uri="{FF2B5EF4-FFF2-40B4-BE49-F238E27FC236}">
                <a16:creationId xmlns:a16="http://schemas.microsoft.com/office/drawing/2014/main" id="{969EA9EC-4BBE-E546-B788-7BF3B59FA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48" y="2550580"/>
            <a:ext cx="914972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>
            <a:extLst>
              <a:ext uri="{FF2B5EF4-FFF2-40B4-BE49-F238E27FC236}">
                <a16:creationId xmlns:a16="http://schemas.microsoft.com/office/drawing/2014/main" id="{5FF09CA7-584D-3069-4C17-96800B7ECE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225" y="3519771"/>
            <a:ext cx="912007" cy="82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7">
            <a:extLst>
              <a:ext uri="{FF2B5EF4-FFF2-40B4-BE49-F238E27FC236}">
                <a16:creationId xmlns:a16="http://schemas.microsoft.com/office/drawing/2014/main" id="{1C7563B4-A42F-0C6B-517F-54D0E93ED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845" y="4471193"/>
            <a:ext cx="914972" cy="84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C3B78062-109E-DA0D-C2CE-F450556D183A}"/>
              </a:ext>
            </a:extLst>
          </p:cNvPr>
          <p:cNvGrpSpPr/>
          <p:nvPr/>
        </p:nvGrpSpPr>
        <p:grpSpPr>
          <a:xfrm>
            <a:off x="7595273" y="751667"/>
            <a:ext cx="4044080" cy="2952484"/>
            <a:chOff x="1957381" y="735620"/>
            <a:chExt cx="3700660" cy="2770883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8AC35C77-383C-6F77-42DB-51A47D35B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957381" y="735620"/>
              <a:ext cx="3700660" cy="2770883"/>
            </a:xfrm>
            <a:prstGeom prst="rect">
              <a:avLst/>
            </a:prstGeom>
          </p:spPr>
        </p:pic>
        <p:sp>
          <p:nvSpPr>
            <p:cNvPr id="6" name="Zone de texte 29">
              <a:extLst>
                <a:ext uri="{FF2B5EF4-FFF2-40B4-BE49-F238E27FC236}">
                  <a16:creationId xmlns:a16="http://schemas.microsoft.com/office/drawing/2014/main" id="{03DD8D43-6560-5310-49B2-CFD15735C790}"/>
                </a:ext>
              </a:extLst>
            </p:cNvPr>
            <p:cNvSpPr txBox="1"/>
            <p:nvPr/>
          </p:nvSpPr>
          <p:spPr>
            <a:xfrm>
              <a:off x="1986063" y="2019747"/>
              <a:ext cx="3574486" cy="137197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br>
                <a:rPr lang="fr-FR" sz="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26D9ADEE-63DE-067A-53C4-13F373B52681}"/>
              </a:ext>
            </a:extLst>
          </p:cNvPr>
          <p:cNvGrpSpPr/>
          <p:nvPr/>
        </p:nvGrpSpPr>
        <p:grpSpPr>
          <a:xfrm>
            <a:off x="7868503" y="1759108"/>
            <a:ext cx="3953477" cy="2776846"/>
            <a:chOff x="795092" y="325134"/>
            <a:chExt cx="6427366" cy="4825311"/>
          </a:xfrm>
        </p:grpSpPr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E3DF1094-4B43-2F52-977A-E6F56B40FC2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95092" y="325134"/>
              <a:ext cx="6427366" cy="4825311"/>
            </a:xfrm>
            <a:prstGeom prst="rect">
              <a:avLst/>
            </a:prstGeom>
          </p:spPr>
        </p:pic>
        <p:sp>
          <p:nvSpPr>
            <p:cNvPr id="18" name="Zone de texte 23">
              <a:extLst>
                <a:ext uri="{FF2B5EF4-FFF2-40B4-BE49-F238E27FC236}">
                  <a16:creationId xmlns:a16="http://schemas.microsoft.com/office/drawing/2014/main" id="{3E245062-0E72-D831-9ED4-3A1304906D9D}"/>
                </a:ext>
              </a:extLst>
            </p:cNvPr>
            <p:cNvSpPr txBox="1"/>
            <p:nvPr/>
          </p:nvSpPr>
          <p:spPr>
            <a:xfrm>
              <a:off x="887515" y="2969364"/>
              <a:ext cx="6281788" cy="2013138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2DADCF5A-C731-7243-539D-B287297D9037}"/>
              </a:ext>
            </a:extLst>
          </p:cNvPr>
          <p:cNvGrpSpPr/>
          <p:nvPr/>
        </p:nvGrpSpPr>
        <p:grpSpPr>
          <a:xfrm>
            <a:off x="1933879" y="762295"/>
            <a:ext cx="3953477" cy="2959236"/>
            <a:chOff x="3439969" y="639980"/>
            <a:chExt cx="3953477" cy="2959236"/>
          </a:xfrm>
        </p:grpSpPr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BA9009ED-EACA-A865-1D04-8EF2BA1DA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39969" y="639980"/>
              <a:ext cx="3953477" cy="2959236"/>
            </a:xfrm>
            <a:prstGeom prst="rect">
              <a:avLst/>
            </a:prstGeom>
          </p:spPr>
        </p:pic>
        <p:sp>
          <p:nvSpPr>
            <p:cNvPr id="33" name="Zone de texte 23">
              <a:extLst>
                <a:ext uri="{FF2B5EF4-FFF2-40B4-BE49-F238E27FC236}">
                  <a16:creationId xmlns:a16="http://schemas.microsoft.com/office/drawing/2014/main" id="{59F7928C-EC23-9CFC-B292-72A5A4208FF1}"/>
                </a:ext>
              </a:extLst>
            </p:cNvPr>
            <p:cNvSpPr txBox="1"/>
            <p:nvPr/>
          </p:nvSpPr>
          <p:spPr>
            <a:xfrm>
              <a:off x="3487567" y="2302900"/>
              <a:ext cx="3863932" cy="115851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425EAC5D-EE58-C483-D86D-600472F25207}"/>
              </a:ext>
            </a:extLst>
          </p:cNvPr>
          <p:cNvGrpSpPr/>
          <p:nvPr/>
        </p:nvGrpSpPr>
        <p:grpSpPr>
          <a:xfrm>
            <a:off x="7785770" y="3004470"/>
            <a:ext cx="4191816" cy="3368385"/>
            <a:chOff x="4293955" y="980986"/>
            <a:chExt cx="6350520" cy="4748701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128D1EB8-358B-9342-C7B5-9D4999E34F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93955" y="980986"/>
              <a:ext cx="6350520" cy="4748701"/>
            </a:xfrm>
            <a:prstGeom prst="rect">
              <a:avLst/>
            </a:prstGeom>
          </p:spPr>
        </p:pic>
        <p:sp>
          <p:nvSpPr>
            <p:cNvPr id="38" name="Zone de texte 23">
              <a:extLst>
                <a:ext uri="{FF2B5EF4-FFF2-40B4-BE49-F238E27FC236}">
                  <a16:creationId xmlns:a16="http://schemas.microsoft.com/office/drawing/2014/main" id="{A1B375EE-5BBF-6B42-59B2-60E159B2FC80}"/>
                </a:ext>
              </a:extLst>
            </p:cNvPr>
            <p:cNvSpPr txBox="1"/>
            <p:nvPr/>
          </p:nvSpPr>
          <p:spPr>
            <a:xfrm>
              <a:off x="4369546" y="3202509"/>
              <a:ext cx="6170980" cy="240242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E011ACB4-E7B1-5189-130C-5B0A64F46564}"/>
              </a:ext>
            </a:extLst>
          </p:cNvPr>
          <p:cNvGrpSpPr/>
          <p:nvPr/>
        </p:nvGrpSpPr>
        <p:grpSpPr>
          <a:xfrm>
            <a:off x="1967271" y="1658815"/>
            <a:ext cx="4128729" cy="3089386"/>
            <a:chOff x="2982773" y="3146071"/>
            <a:chExt cx="4128729" cy="3089386"/>
          </a:xfrm>
        </p:grpSpPr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32326E74-6A5A-D955-5D63-4E883FF00BD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982773" y="3146071"/>
              <a:ext cx="4128729" cy="3089386"/>
            </a:xfrm>
            <a:prstGeom prst="rect">
              <a:avLst/>
            </a:prstGeom>
          </p:spPr>
        </p:pic>
        <p:sp>
          <p:nvSpPr>
            <p:cNvPr id="47" name="Zone de texte 23">
              <a:extLst>
                <a:ext uri="{FF2B5EF4-FFF2-40B4-BE49-F238E27FC236}">
                  <a16:creationId xmlns:a16="http://schemas.microsoft.com/office/drawing/2014/main" id="{EF129F8A-8148-657D-ABAF-CA8019E55C54}"/>
                </a:ext>
              </a:extLst>
            </p:cNvPr>
            <p:cNvSpPr txBox="1"/>
            <p:nvPr/>
          </p:nvSpPr>
          <p:spPr>
            <a:xfrm>
              <a:off x="3043679" y="4385704"/>
              <a:ext cx="3953477" cy="177148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D10B4B3C-EA6B-C58C-65B3-FF1E884A5F4B}"/>
              </a:ext>
            </a:extLst>
          </p:cNvPr>
          <p:cNvGrpSpPr/>
          <p:nvPr/>
        </p:nvGrpSpPr>
        <p:grpSpPr>
          <a:xfrm>
            <a:off x="2130889" y="2823677"/>
            <a:ext cx="4128729" cy="3565269"/>
            <a:chOff x="4686915" y="999866"/>
            <a:chExt cx="5769905" cy="4317803"/>
          </a:xfrm>
        </p:grpSpPr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33379184-3B5F-3AC0-B4CC-585BF1FE9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686915" y="999866"/>
              <a:ext cx="5769905" cy="4317803"/>
            </a:xfrm>
            <a:prstGeom prst="rect">
              <a:avLst/>
            </a:prstGeom>
          </p:spPr>
        </p:pic>
        <p:sp>
          <p:nvSpPr>
            <p:cNvPr id="50" name="Zone de texte 23">
              <a:extLst>
                <a:ext uri="{FF2B5EF4-FFF2-40B4-BE49-F238E27FC236}">
                  <a16:creationId xmlns:a16="http://schemas.microsoft.com/office/drawing/2014/main" id="{4B6901D5-E10D-3EB3-61B4-5499A2406C7E}"/>
                </a:ext>
              </a:extLst>
            </p:cNvPr>
            <p:cNvSpPr txBox="1"/>
            <p:nvPr/>
          </p:nvSpPr>
          <p:spPr>
            <a:xfrm>
              <a:off x="4927138" y="3029723"/>
              <a:ext cx="5464794" cy="1694357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000" dirty="0" err="1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Your</a:t>
              </a:r>
              <a:r>
                <a:rPr lang="fr-FR" sz="1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suggestion  : </a:t>
              </a: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br>
                <a:rPr lang="fr-FR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</a:b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2" name="Picture 9">
            <a:extLst>
              <a:ext uri="{FF2B5EF4-FFF2-40B4-BE49-F238E27FC236}">
                <a16:creationId xmlns:a16="http://schemas.microsoft.com/office/drawing/2014/main" id="{BE924F63-613B-C90B-4A4A-6C51406E7C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372" y="5548727"/>
            <a:ext cx="881430" cy="79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9BED842-874E-CBFA-511D-F36B83C6A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582316"/>
              </p:ext>
            </p:extLst>
          </p:nvPr>
        </p:nvGraphicFramePr>
        <p:xfrm>
          <a:off x="9429750" y="20822"/>
          <a:ext cx="2762250" cy="824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376530204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130941725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405405491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Individuel</a:t>
                      </a:r>
                      <a:endParaRPr lang="fr-FR" b="1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25"/>
                        </a:lnSpc>
                      </a:pPr>
                      <a:r>
                        <a:rPr lang="fr-FR" sz="1200" b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Groupe</a:t>
                      </a:r>
                      <a:endParaRPr lang="fr-FR" b="1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9463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Présence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662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fr-FR" sz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Distance</a:t>
                      </a:r>
                      <a:endParaRPr lang="fr-FR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ts val="1425"/>
                        </a:lnSpc>
                      </a:pP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53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06996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D0DA38D-D882-2205-897E-EAF06FE5BC9E}"/>
              </a:ext>
            </a:extLst>
          </p:cNvPr>
          <p:cNvSpPr txBox="1"/>
          <p:nvPr/>
        </p:nvSpPr>
        <p:spPr>
          <a:xfrm>
            <a:off x="0" y="74097"/>
            <a:ext cx="852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>
                <a:solidFill>
                  <a:srgbClr val="FF0000"/>
                </a:solidFill>
              </a:rPr>
              <a:t>Choose</a:t>
            </a:r>
            <a:r>
              <a:rPr lang="fr-FR" b="1" i="1" dirty="0">
                <a:solidFill>
                  <a:srgbClr val="FF0000"/>
                </a:solidFill>
              </a:rPr>
              <a:t> one or more </a:t>
            </a:r>
            <a:r>
              <a:rPr lang="fr-FR" b="1" i="1" dirty="0" err="1">
                <a:solidFill>
                  <a:srgbClr val="FF0000"/>
                </a:solidFill>
              </a:rPr>
              <a:t>cards</a:t>
            </a:r>
            <a:r>
              <a:rPr lang="fr-FR" b="1" i="1" dirty="0">
                <a:solidFill>
                  <a:srgbClr val="FF0000"/>
                </a:solidFill>
              </a:rPr>
              <a:t> AND </a:t>
            </a:r>
            <a:r>
              <a:rPr lang="fr-FR" b="1" i="1" dirty="0" err="1">
                <a:solidFill>
                  <a:srgbClr val="FF0000"/>
                </a:solidFill>
              </a:rPr>
              <a:t>indicate</a:t>
            </a:r>
            <a:r>
              <a:rPr lang="fr-FR" b="1" i="1" dirty="0">
                <a:solidFill>
                  <a:srgbClr val="FF0000"/>
                </a:solidFill>
              </a:rPr>
              <a:t> the time for </a:t>
            </a:r>
            <a:r>
              <a:rPr lang="fr-FR" b="1" i="1" dirty="0" err="1">
                <a:solidFill>
                  <a:srgbClr val="FF0000"/>
                </a:solidFill>
              </a:rPr>
              <a:t>each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  <a:r>
              <a:rPr lang="fr-FR" b="1" i="1" dirty="0" err="1">
                <a:solidFill>
                  <a:srgbClr val="FF0000"/>
                </a:solidFill>
              </a:rPr>
              <a:t>activity</a:t>
            </a:r>
            <a:r>
              <a:rPr lang="fr-FR" b="1" i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09809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295</Words>
  <Application>Microsoft Office PowerPoint</Application>
  <PresentationFormat>Grand écran</PresentationFormat>
  <Paragraphs>85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 Course Title:   numbers of students : 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Sassia Moutalibi</dc:creator>
  <cp:lastModifiedBy>Sassia Moutalibi</cp:lastModifiedBy>
  <cp:revision>10</cp:revision>
  <dcterms:created xsi:type="dcterms:W3CDTF">2021-02-24T10:47:49Z</dcterms:created>
  <dcterms:modified xsi:type="dcterms:W3CDTF">2024-11-05T06:01:04Z</dcterms:modified>
</cp:coreProperties>
</file>