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13"/>
  </p:notesMasterIdLst>
  <p:sldIdLst>
    <p:sldId id="282" r:id="rId2"/>
    <p:sldId id="286" r:id="rId3"/>
    <p:sldId id="287" r:id="rId4"/>
    <p:sldId id="288" r:id="rId5"/>
    <p:sldId id="289" r:id="rId6"/>
    <p:sldId id="291" r:id="rId7"/>
    <p:sldId id="292" r:id="rId8"/>
    <p:sldId id="293" r:id="rId9"/>
    <p:sldId id="294" r:id="rId10"/>
    <p:sldId id="295" r:id="rId11"/>
    <p:sldId id="29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BB59"/>
    <a:srgbClr val="008000"/>
    <a:srgbClr val="FFCC00"/>
    <a:srgbClr val="993300"/>
    <a:srgbClr val="C1EDF7"/>
    <a:srgbClr val="FFFF99"/>
    <a:srgbClr val="FF7C80"/>
    <a:srgbClr val="C1F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8" autoAdjust="0"/>
    <p:restoredTop sz="88613" autoAdjust="0"/>
  </p:normalViewPr>
  <p:slideViewPr>
    <p:cSldViewPr snapToGrid="0" snapToObjects="1">
      <p:cViewPr>
        <p:scale>
          <a:sx n="100" d="100"/>
          <a:sy n="100" d="100"/>
        </p:scale>
        <p:origin x="70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B10C06-E51C-40A9-BE1C-099FA2CB7950}" type="datetimeFigureOut">
              <a:rPr lang="fr-FR" smtClean="0"/>
              <a:pPr/>
              <a:t>30/01/2018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B7394-7F89-4810-8B6F-B425E94AEB4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57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B50F1-498D-430D-80C5-13DC14205F0E}" type="datetime1">
              <a:rPr lang="fr-FR" smtClean="0"/>
              <a:pPr/>
              <a:t>30/01/2018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2014-8849-4BBE-9B21-4B01E9BC353F}" type="datetime1">
              <a:rPr lang="fr-FR" smtClean="0"/>
              <a:pPr/>
              <a:t>30/01/2018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5B864-B1CD-4E33-A3E1-0640842A8E88}" type="datetime1">
              <a:rPr lang="fr-FR" smtClean="0"/>
              <a:pPr/>
              <a:t>30/01/2018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64D2-0810-4420-B793-5F527EF7BB52}" type="datetime1">
              <a:rPr lang="fr-FR" smtClean="0"/>
              <a:pPr/>
              <a:t>30/01/2018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3B52A-FB05-404E-87DC-B5C07450A7BE}" type="datetime1">
              <a:rPr lang="fr-FR" smtClean="0"/>
              <a:pPr/>
              <a:t>30/01/2018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7D0FA-6490-4CCE-B222-14844BFB0DE5}" type="datetime1">
              <a:rPr lang="fr-FR" smtClean="0"/>
              <a:pPr/>
              <a:t>30/01/2018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48F1-B104-44E2-9B6E-F6133582746E}" type="datetime1">
              <a:rPr lang="fr-FR" smtClean="0"/>
              <a:pPr/>
              <a:t>30/01/2018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336FF-1143-45E5-ABEE-8C42C075E5C7}" type="datetime1">
              <a:rPr lang="fr-FR" smtClean="0"/>
              <a:pPr/>
              <a:t>30/01/2018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F8CC-D398-4DDE-8477-DB68B04B39AD}" type="datetime1">
              <a:rPr lang="fr-FR" smtClean="0"/>
              <a:pPr/>
              <a:t>30/01/2018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52878-A3F1-43D7-8346-DFF3A3145619}" type="datetime1">
              <a:rPr lang="fr-FR" smtClean="0"/>
              <a:pPr/>
              <a:t>30/01/2018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554D1-351E-4896-983D-9AE3316CC73E}" type="datetime1">
              <a:rPr lang="fr-FR" smtClean="0"/>
              <a:pPr/>
              <a:t>30/01/2018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09308-C6A9-401B-B661-9787A4A373B0}" type="datetime1">
              <a:rPr lang="fr-FR" smtClean="0"/>
              <a:pPr/>
              <a:t>30/01/2018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45173-93AB-403E-A398-61E0528C19B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8382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100000">
                <a:srgbClr val="765E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758697" y="772903"/>
            <a:ext cx="5610387" cy="530862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 smtClean="0"/>
              <a:t>Institut Universitaire de Technologie</a:t>
            </a:r>
            <a:br>
              <a:rPr lang="fr-FR" sz="1800" dirty="0" smtClean="0"/>
            </a:br>
            <a:r>
              <a:rPr lang="fr-FR" sz="1800" dirty="0" smtClean="0"/>
              <a:t>de Chambéry</a:t>
            </a:r>
            <a:br>
              <a:rPr lang="fr-FR" sz="1800" dirty="0" smtClean="0"/>
            </a:br>
            <a:r>
              <a:rPr lang="fr-FR" sz="2400" dirty="0" smtClean="0"/>
              <a:t> </a:t>
            </a:r>
            <a:br>
              <a:rPr lang="fr-FR" sz="2400" dirty="0" smtClean="0"/>
            </a:br>
            <a:r>
              <a:rPr lang="fr-FR" sz="2400" dirty="0" smtClean="0"/>
              <a:t>Département Génie Civil</a:t>
            </a:r>
            <a:br>
              <a:rPr lang="fr-FR" sz="2400" dirty="0" smtClean="0"/>
            </a:br>
            <a:r>
              <a:rPr lang="fr-FR" sz="2400" dirty="0" smtClean="0"/>
              <a:t> </a:t>
            </a:r>
            <a:br>
              <a:rPr lang="fr-FR" sz="2400" dirty="0" smtClean="0"/>
            </a:br>
            <a:r>
              <a:rPr lang="fr-FR" sz="2400" dirty="0" smtClean="0"/>
              <a:t> </a:t>
            </a:r>
            <a:r>
              <a:rPr lang="fr-FR" sz="2800" b="1" dirty="0" smtClean="0"/>
              <a:t>Module</a:t>
            </a:r>
            <a:endParaRPr lang="fr-FR" sz="2800" b="1" dirty="0"/>
          </a:p>
          <a:p>
            <a:endParaRPr lang="fr-FR" sz="2800" b="1" dirty="0" smtClean="0"/>
          </a:p>
          <a:p>
            <a:r>
              <a:rPr lang="fr-FR" sz="2800" b="1" dirty="0" smtClean="0"/>
              <a:t>Ouvrages de Travaux Publics</a:t>
            </a:r>
            <a:endParaRPr lang="fr-FR" sz="2800" b="1" dirty="0"/>
          </a:p>
          <a:p>
            <a:endParaRPr lang="fr-FR" sz="2800" dirty="0"/>
          </a:p>
          <a:p>
            <a:r>
              <a:rPr lang="fr-FR" sz="2800" dirty="0"/>
              <a:t/>
            </a:r>
            <a:br>
              <a:rPr lang="fr-FR" sz="2800" dirty="0"/>
            </a:br>
            <a:endParaRPr lang="fr-FR" sz="2800" b="1" dirty="0"/>
          </a:p>
          <a:p>
            <a:r>
              <a:rPr lang="fr-FR" sz="2400" dirty="0" smtClean="0"/>
              <a:t/>
            </a:r>
            <a:br>
              <a:rPr lang="fr-FR" sz="2400" dirty="0" smtClean="0"/>
            </a:br>
            <a:endParaRPr lang="fr-FR" sz="1400" dirty="0" smtClean="0">
              <a:ea typeface="ＭＳ Ｐゴシック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6381" y="-19303"/>
            <a:ext cx="1997653" cy="532512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47" y="158858"/>
            <a:ext cx="1914525" cy="962025"/>
          </a:xfrm>
          <a:prstGeom prst="rect">
            <a:avLst/>
          </a:prstGeom>
        </p:spPr>
      </p:pic>
      <p:pic>
        <p:nvPicPr>
          <p:cNvPr id="7" name="Image 6" descr="Afficher l'image d'origin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6" y="5388309"/>
            <a:ext cx="1491303" cy="13865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-954595" y="4474821"/>
            <a:ext cx="390374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16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r-FR" sz="1600" b="1" dirty="0" smtClean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Département </a:t>
            </a:r>
            <a:endParaRPr lang="fr-FR" sz="16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000" b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r-FR" sz="10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600" b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Génie Civil</a:t>
            </a:r>
            <a:endParaRPr lang="fr-FR" sz="16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16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14306" y="150762"/>
            <a:ext cx="8629694" cy="645323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/>
              <a:t>Module </a:t>
            </a:r>
            <a:r>
              <a:rPr lang="fr-FR" sz="2400" b="1" dirty="0" smtClean="0"/>
              <a:t>Ouvrages de Travaux Publics</a:t>
            </a:r>
            <a:endParaRPr lang="fr-FR" sz="2400" b="1" dirty="0"/>
          </a:p>
          <a:p>
            <a:endParaRPr lang="fr-FR" sz="2400" b="1" dirty="0" smtClean="0"/>
          </a:p>
          <a:p>
            <a:endParaRPr lang="fr-FR" sz="24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91870" cy="687730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6" name="Image 5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63" y="761898"/>
            <a:ext cx="8356282" cy="2865323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>
          <a:xfrm>
            <a:off x="509696" y="3681821"/>
            <a:ext cx="8629694" cy="59163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b="1" dirty="0" smtClean="0"/>
              <a:t>Phase 9:</a:t>
            </a:r>
            <a:endParaRPr lang="fr-FR" sz="2400" b="1" dirty="0"/>
          </a:p>
          <a:p>
            <a:pPr algn="l"/>
            <a:endParaRPr lang="fr-FR" sz="2400" b="1" dirty="0" smtClean="0"/>
          </a:p>
          <a:p>
            <a:pPr algn="l"/>
            <a:endParaRPr lang="fr-FR" sz="2400" b="1" dirty="0" smtClean="0"/>
          </a:p>
        </p:txBody>
      </p:sp>
      <p:sp>
        <p:nvSpPr>
          <p:cNvPr id="4" name="Forme libre 3"/>
          <p:cNvSpPr/>
          <p:nvPr/>
        </p:nvSpPr>
        <p:spPr>
          <a:xfrm>
            <a:off x="1271847" y="1845425"/>
            <a:ext cx="7398328" cy="340822"/>
          </a:xfrm>
          <a:custGeom>
            <a:avLst/>
            <a:gdLst>
              <a:gd name="connsiteX0" fmla="*/ 0 w 7398328"/>
              <a:gd name="connsiteY0" fmla="*/ 232757 h 340822"/>
              <a:gd name="connsiteX1" fmla="*/ 7398328 w 7398328"/>
              <a:gd name="connsiteY1" fmla="*/ 0 h 340822"/>
              <a:gd name="connsiteX2" fmla="*/ 7373389 w 7398328"/>
              <a:gd name="connsiteY2" fmla="*/ 108066 h 340822"/>
              <a:gd name="connsiteX3" fmla="*/ 8313 w 7398328"/>
              <a:gd name="connsiteY3" fmla="*/ 340822 h 340822"/>
              <a:gd name="connsiteX4" fmla="*/ 0 w 7398328"/>
              <a:gd name="connsiteY4" fmla="*/ 232757 h 34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8328" h="340822">
                <a:moveTo>
                  <a:pt x="0" y="232757"/>
                </a:moveTo>
                <a:lnTo>
                  <a:pt x="7398328" y="0"/>
                </a:lnTo>
                <a:lnTo>
                  <a:pt x="7373389" y="108066"/>
                </a:lnTo>
                <a:lnTo>
                  <a:pt x="8313" y="340822"/>
                </a:lnTo>
                <a:lnTo>
                  <a:pt x="0" y="232757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941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14306" y="150762"/>
            <a:ext cx="8629694" cy="645323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/>
              <a:t>Module </a:t>
            </a:r>
            <a:r>
              <a:rPr lang="fr-FR" sz="2400" b="1" dirty="0" smtClean="0"/>
              <a:t>Ouvrages de Travaux Publics</a:t>
            </a:r>
            <a:endParaRPr lang="fr-FR" sz="2400" b="1" dirty="0"/>
          </a:p>
          <a:p>
            <a:endParaRPr lang="fr-FR" sz="2400" b="1" dirty="0" smtClean="0"/>
          </a:p>
          <a:p>
            <a:endParaRPr lang="fr-FR" sz="24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91870" cy="687730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6" name="Image 5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63" y="761898"/>
            <a:ext cx="8356282" cy="2865323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>
          <a:xfrm>
            <a:off x="509696" y="3681821"/>
            <a:ext cx="8629694" cy="59163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b="1" dirty="0" smtClean="0"/>
              <a:t>Phase 10:</a:t>
            </a:r>
            <a:endParaRPr lang="fr-FR" sz="2400" b="1" dirty="0"/>
          </a:p>
          <a:p>
            <a:pPr algn="l"/>
            <a:endParaRPr lang="fr-FR" sz="2400" b="1" dirty="0" smtClean="0"/>
          </a:p>
          <a:p>
            <a:pPr algn="l"/>
            <a:endParaRPr lang="fr-FR" sz="2400" b="1" dirty="0" smtClean="0"/>
          </a:p>
        </p:txBody>
      </p:sp>
      <p:sp>
        <p:nvSpPr>
          <p:cNvPr id="8" name="Rectangle 7"/>
          <p:cNvSpPr/>
          <p:nvPr/>
        </p:nvSpPr>
        <p:spPr>
          <a:xfrm>
            <a:off x="1197033" y="2061556"/>
            <a:ext cx="45719" cy="14962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8747760" y="1841477"/>
            <a:ext cx="45719" cy="14962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6" name="Connecteur droit 15"/>
          <p:cNvCxnSpPr/>
          <p:nvPr/>
        </p:nvCxnSpPr>
        <p:spPr>
          <a:xfrm flipV="1">
            <a:off x="1301750" y="1841477"/>
            <a:ext cx="7385050" cy="22007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91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14306" y="150762"/>
            <a:ext cx="8629694" cy="59163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/>
              <a:t>Module </a:t>
            </a:r>
            <a:r>
              <a:rPr lang="fr-FR" sz="2400" b="1" dirty="0" smtClean="0"/>
              <a:t>Ouvrages de Travaux Publics</a:t>
            </a:r>
            <a:endParaRPr lang="fr-FR" sz="2400" b="1" dirty="0"/>
          </a:p>
          <a:p>
            <a:endParaRPr lang="fr-FR" sz="2400" b="1" dirty="0" smtClean="0"/>
          </a:p>
          <a:p>
            <a:endParaRPr lang="fr-FR" sz="24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91870" cy="687730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6" name="Image 5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63" y="742401"/>
            <a:ext cx="8356282" cy="2865323"/>
          </a:xfrm>
          <a:prstGeom prst="rect">
            <a:avLst/>
          </a:prstGeom>
        </p:spPr>
      </p:pic>
      <p:sp>
        <p:nvSpPr>
          <p:cNvPr id="4" name="Forme libre 3"/>
          <p:cNvSpPr/>
          <p:nvPr/>
        </p:nvSpPr>
        <p:spPr>
          <a:xfrm>
            <a:off x="2352502" y="2776451"/>
            <a:ext cx="374073" cy="91440"/>
          </a:xfrm>
          <a:custGeom>
            <a:avLst/>
            <a:gdLst>
              <a:gd name="connsiteX0" fmla="*/ 0 w 374073"/>
              <a:gd name="connsiteY0" fmla="*/ 0 h 91440"/>
              <a:gd name="connsiteX1" fmla="*/ 124691 w 374073"/>
              <a:gd name="connsiteY1" fmla="*/ 91440 h 91440"/>
              <a:gd name="connsiteX2" fmla="*/ 332509 w 374073"/>
              <a:gd name="connsiteY2" fmla="*/ 83127 h 91440"/>
              <a:gd name="connsiteX3" fmla="*/ 374073 w 374073"/>
              <a:gd name="connsiteY3" fmla="*/ 24938 h 91440"/>
              <a:gd name="connsiteX4" fmla="*/ 58189 w 374073"/>
              <a:gd name="connsiteY4" fmla="*/ 16625 h 9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073" h="91440">
                <a:moveTo>
                  <a:pt x="0" y="0"/>
                </a:moveTo>
                <a:lnTo>
                  <a:pt x="124691" y="91440"/>
                </a:lnTo>
                <a:lnTo>
                  <a:pt x="332509" y="83127"/>
                </a:lnTo>
                <a:lnTo>
                  <a:pt x="374073" y="24938"/>
                </a:lnTo>
                <a:lnTo>
                  <a:pt x="58189" y="16625"/>
                </a:lnTo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orme libre 7"/>
          <p:cNvSpPr/>
          <p:nvPr/>
        </p:nvSpPr>
        <p:spPr>
          <a:xfrm>
            <a:off x="3990109" y="2751513"/>
            <a:ext cx="332509" cy="108065"/>
          </a:xfrm>
          <a:custGeom>
            <a:avLst/>
            <a:gdLst>
              <a:gd name="connsiteX0" fmla="*/ 0 w 332509"/>
              <a:gd name="connsiteY0" fmla="*/ 33251 h 108065"/>
              <a:gd name="connsiteX1" fmla="*/ 99753 w 332509"/>
              <a:gd name="connsiteY1" fmla="*/ 99752 h 108065"/>
              <a:gd name="connsiteX2" fmla="*/ 299258 w 332509"/>
              <a:gd name="connsiteY2" fmla="*/ 108065 h 108065"/>
              <a:gd name="connsiteX3" fmla="*/ 332509 w 332509"/>
              <a:gd name="connsiteY3" fmla="*/ 0 h 108065"/>
              <a:gd name="connsiteX4" fmla="*/ 0 w 332509"/>
              <a:gd name="connsiteY4" fmla="*/ 33251 h 108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509" h="108065">
                <a:moveTo>
                  <a:pt x="0" y="33251"/>
                </a:moveTo>
                <a:lnTo>
                  <a:pt x="99753" y="99752"/>
                </a:lnTo>
                <a:lnTo>
                  <a:pt x="299258" y="108065"/>
                </a:lnTo>
                <a:lnTo>
                  <a:pt x="332509" y="0"/>
                </a:lnTo>
                <a:lnTo>
                  <a:pt x="0" y="33251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5602778" y="2552007"/>
            <a:ext cx="332509" cy="124691"/>
          </a:xfrm>
          <a:custGeom>
            <a:avLst/>
            <a:gdLst>
              <a:gd name="connsiteX0" fmla="*/ 0 w 332509"/>
              <a:gd name="connsiteY0" fmla="*/ 66502 h 124691"/>
              <a:gd name="connsiteX1" fmla="*/ 83127 w 332509"/>
              <a:gd name="connsiteY1" fmla="*/ 124691 h 124691"/>
              <a:gd name="connsiteX2" fmla="*/ 274320 w 332509"/>
              <a:gd name="connsiteY2" fmla="*/ 108066 h 124691"/>
              <a:gd name="connsiteX3" fmla="*/ 332509 w 332509"/>
              <a:gd name="connsiteY3" fmla="*/ 0 h 124691"/>
              <a:gd name="connsiteX4" fmla="*/ 0 w 332509"/>
              <a:gd name="connsiteY4" fmla="*/ 66502 h 124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509" h="124691">
                <a:moveTo>
                  <a:pt x="0" y="66502"/>
                </a:moveTo>
                <a:lnTo>
                  <a:pt x="83127" y="124691"/>
                </a:lnTo>
                <a:lnTo>
                  <a:pt x="274320" y="108066"/>
                </a:lnTo>
                <a:lnTo>
                  <a:pt x="332509" y="0"/>
                </a:lnTo>
                <a:lnTo>
                  <a:pt x="0" y="66502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orme libre 9"/>
          <p:cNvSpPr/>
          <p:nvPr/>
        </p:nvSpPr>
        <p:spPr>
          <a:xfrm>
            <a:off x="7190509" y="2302625"/>
            <a:ext cx="332509" cy="83128"/>
          </a:xfrm>
          <a:custGeom>
            <a:avLst/>
            <a:gdLst>
              <a:gd name="connsiteX0" fmla="*/ 0 w 332509"/>
              <a:gd name="connsiteY0" fmla="*/ 8313 h 83128"/>
              <a:gd name="connsiteX1" fmla="*/ 66502 w 332509"/>
              <a:gd name="connsiteY1" fmla="*/ 83128 h 83128"/>
              <a:gd name="connsiteX2" fmla="*/ 307571 w 332509"/>
              <a:gd name="connsiteY2" fmla="*/ 83128 h 83128"/>
              <a:gd name="connsiteX3" fmla="*/ 332509 w 332509"/>
              <a:gd name="connsiteY3" fmla="*/ 0 h 83128"/>
              <a:gd name="connsiteX4" fmla="*/ 0 w 332509"/>
              <a:gd name="connsiteY4" fmla="*/ 8313 h 83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509" h="83128">
                <a:moveTo>
                  <a:pt x="0" y="8313"/>
                </a:moveTo>
                <a:lnTo>
                  <a:pt x="66502" y="83128"/>
                </a:lnTo>
                <a:lnTo>
                  <a:pt x="307571" y="83128"/>
                </a:lnTo>
                <a:lnTo>
                  <a:pt x="332509" y="0"/>
                </a:lnTo>
                <a:lnTo>
                  <a:pt x="0" y="8313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509696" y="3681821"/>
            <a:ext cx="8629694" cy="59163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b="1" dirty="0" smtClean="0"/>
              <a:t>Phase 1:</a:t>
            </a:r>
            <a:endParaRPr lang="fr-FR" sz="2400" b="1" dirty="0"/>
          </a:p>
          <a:p>
            <a:pPr algn="l"/>
            <a:endParaRPr lang="fr-FR" sz="2400" b="1" dirty="0" smtClean="0"/>
          </a:p>
          <a:p>
            <a:pPr algn="l"/>
            <a:endParaRPr lang="fr-FR" sz="2400" b="1" dirty="0" smtClean="0"/>
          </a:p>
        </p:txBody>
      </p:sp>
      <p:sp>
        <p:nvSpPr>
          <p:cNvPr id="12" name="Forme libre 11"/>
          <p:cNvSpPr/>
          <p:nvPr/>
        </p:nvSpPr>
        <p:spPr>
          <a:xfrm>
            <a:off x="1054100" y="2247900"/>
            <a:ext cx="400050" cy="146050"/>
          </a:xfrm>
          <a:custGeom>
            <a:avLst/>
            <a:gdLst>
              <a:gd name="connsiteX0" fmla="*/ 0 w 400050"/>
              <a:gd name="connsiteY0" fmla="*/ 0 h 146050"/>
              <a:gd name="connsiteX1" fmla="*/ 133350 w 400050"/>
              <a:gd name="connsiteY1" fmla="*/ 146050 h 146050"/>
              <a:gd name="connsiteX2" fmla="*/ 381000 w 400050"/>
              <a:gd name="connsiteY2" fmla="*/ 127000 h 146050"/>
              <a:gd name="connsiteX3" fmla="*/ 400050 w 400050"/>
              <a:gd name="connsiteY3" fmla="*/ 44450 h 146050"/>
              <a:gd name="connsiteX4" fmla="*/ 0 w 400050"/>
              <a:gd name="connsiteY4" fmla="*/ 0 h 146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0050" h="146050">
                <a:moveTo>
                  <a:pt x="0" y="0"/>
                </a:moveTo>
                <a:lnTo>
                  <a:pt x="133350" y="146050"/>
                </a:lnTo>
                <a:lnTo>
                  <a:pt x="381000" y="127000"/>
                </a:lnTo>
                <a:lnTo>
                  <a:pt x="400050" y="4445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orme libre 12"/>
          <p:cNvSpPr/>
          <p:nvPr/>
        </p:nvSpPr>
        <p:spPr>
          <a:xfrm>
            <a:off x="8235950" y="1949450"/>
            <a:ext cx="914400" cy="260350"/>
          </a:xfrm>
          <a:custGeom>
            <a:avLst/>
            <a:gdLst>
              <a:gd name="connsiteX0" fmla="*/ 0 w 914400"/>
              <a:gd name="connsiteY0" fmla="*/ 260350 h 260350"/>
              <a:gd name="connsiteX1" fmla="*/ 355600 w 914400"/>
              <a:gd name="connsiteY1" fmla="*/ 19050 h 260350"/>
              <a:gd name="connsiteX2" fmla="*/ 914400 w 914400"/>
              <a:gd name="connsiteY2" fmla="*/ 0 h 260350"/>
              <a:gd name="connsiteX3" fmla="*/ 774700 w 914400"/>
              <a:gd name="connsiteY3" fmla="*/ 101600 h 260350"/>
              <a:gd name="connsiteX4" fmla="*/ 0 w 914400"/>
              <a:gd name="connsiteY4" fmla="*/ 260350 h 260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260350">
                <a:moveTo>
                  <a:pt x="0" y="260350"/>
                </a:moveTo>
                <a:lnTo>
                  <a:pt x="355600" y="19050"/>
                </a:lnTo>
                <a:lnTo>
                  <a:pt x="914400" y="0"/>
                </a:lnTo>
                <a:lnTo>
                  <a:pt x="774700" y="101600"/>
                </a:lnTo>
                <a:lnTo>
                  <a:pt x="0" y="26035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17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14306" y="150762"/>
            <a:ext cx="8629694" cy="645323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/>
              <a:t>Module </a:t>
            </a:r>
            <a:r>
              <a:rPr lang="fr-FR" sz="2400" b="1" dirty="0" smtClean="0"/>
              <a:t>Ouvrages de Travaux Publics</a:t>
            </a:r>
            <a:endParaRPr lang="fr-FR" sz="2400" b="1" dirty="0"/>
          </a:p>
          <a:p>
            <a:endParaRPr lang="fr-FR" sz="2400" b="1" dirty="0" smtClean="0"/>
          </a:p>
          <a:p>
            <a:endParaRPr lang="fr-FR" sz="24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91870" cy="687730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6" name="Image 5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63" y="742401"/>
            <a:ext cx="8356282" cy="2865323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>
          <a:xfrm>
            <a:off x="509696" y="3681821"/>
            <a:ext cx="8629694" cy="59163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b="1" dirty="0" smtClean="0"/>
              <a:t>Phase 2:</a:t>
            </a:r>
            <a:endParaRPr lang="fr-FR" sz="2400" b="1" dirty="0"/>
          </a:p>
          <a:p>
            <a:pPr algn="l"/>
            <a:endParaRPr lang="fr-FR" sz="2400" b="1" dirty="0" smtClean="0"/>
          </a:p>
          <a:p>
            <a:pPr algn="l"/>
            <a:endParaRPr lang="fr-FR" sz="2400" b="1" dirty="0" smtClean="0"/>
          </a:p>
        </p:txBody>
      </p:sp>
      <p:sp>
        <p:nvSpPr>
          <p:cNvPr id="7" name="Rectangle 6"/>
          <p:cNvSpPr/>
          <p:nvPr/>
        </p:nvSpPr>
        <p:spPr>
          <a:xfrm>
            <a:off x="2485505" y="2867891"/>
            <a:ext cx="166255" cy="51538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5688677" y="2688295"/>
            <a:ext cx="166255" cy="51538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087091" y="2871689"/>
            <a:ext cx="166255" cy="66399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7290261" y="2410391"/>
            <a:ext cx="166255" cy="21643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8555659" y="2003218"/>
            <a:ext cx="166255" cy="40717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343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14306" y="150762"/>
            <a:ext cx="8629694" cy="645323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/>
              <a:t>Module </a:t>
            </a:r>
            <a:r>
              <a:rPr lang="fr-FR" sz="2400" b="1" dirty="0" smtClean="0"/>
              <a:t>Ouvrages de Travaux Publics</a:t>
            </a:r>
            <a:endParaRPr lang="fr-FR" sz="2400" b="1" dirty="0"/>
          </a:p>
          <a:p>
            <a:endParaRPr lang="fr-FR" sz="2400" b="1" dirty="0" smtClean="0"/>
          </a:p>
          <a:p>
            <a:endParaRPr lang="fr-FR" sz="24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91870" cy="687730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6" name="Image 5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63" y="742401"/>
            <a:ext cx="8356282" cy="2865323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>
          <a:xfrm>
            <a:off x="509696" y="3681821"/>
            <a:ext cx="8629694" cy="59163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b="1" dirty="0" smtClean="0"/>
              <a:t>Phase 3:</a:t>
            </a:r>
            <a:endParaRPr lang="fr-FR" sz="2400" b="1" dirty="0"/>
          </a:p>
          <a:p>
            <a:pPr algn="l"/>
            <a:endParaRPr lang="fr-FR" sz="2400" b="1" dirty="0" smtClean="0"/>
          </a:p>
          <a:p>
            <a:pPr algn="l"/>
            <a:endParaRPr lang="fr-FR" sz="24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2468880" y="2784764"/>
            <a:ext cx="191193" cy="9144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191491" y="2330335"/>
            <a:ext cx="191193" cy="9144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036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14306" y="150762"/>
            <a:ext cx="8629694" cy="645323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/>
              <a:t>Module </a:t>
            </a:r>
            <a:r>
              <a:rPr lang="fr-FR" sz="2400" b="1" dirty="0" smtClean="0"/>
              <a:t>Ouvrages de Travaux Publics</a:t>
            </a:r>
            <a:endParaRPr lang="fr-FR" sz="2400" b="1" dirty="0"/>
          </a:p>
          <a:p>
            <a:endParaRPr lang="fr-FR" sz="2400" b="1" dirty="0" smtClean="0"/>
          </a:p>
          <a:p>
            <a:endParaRPr lang="fr-FR" sz="24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91870" cy="687730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6" name="Image 5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63" y="742401"/>
            <a:ext cx="8356282" cy="2865323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>
          <a:xfrm>
            <a:off x="509696" y="3681821"/>
            <a:ext cx="8629694" cy="59163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b="1" dirty="0" smtClean="0"/>
              <a:t>Phase 4:</a:t>
            </a:r>
            <a:endParaRPr lang="fr-FR" sz="2400" b="1" dirty="0"/>
          </a:p>
          <a:p>
            <a:pPr algn="l"/>
            <a:endParaRPr lang="fr-FR" sz="2400" b="1" dirty="0" smtClean="0"/>
          </a:p>
          <a:p>
            <a:pPr algn="l"/>
            <a:endParaRPr lang="fr-FR" sz="24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4073236" y="2784764"/>
            <a:ext cx="191193" cy="9144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8591203" y="1914907"/>
            <a:ext cx="191193" cy="9144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510444" y="2119745"/>
            <a:ext cx="116378" cy="6650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orme libre 7"/>
          <p:cNvSpPr/>
          <p:nvPr/>
        </p:nvSpPr>
        <p:spPr>
          <a:xfrm>
            <a:off x="1138844" y="2202872"/>
            <a:ext cx="216131" cy="149629"/>
          </a:xfrm>
          <a:custGeom>
            <a:avLst/>
            <a:gdLst>
              <a:gd name="connsiteX0" fmla="*/ 0 w 216131"/>
              <a:gd name="connsiteY0" fmla="*/ 0 h 207818"/>
              <a:gd name="connsiteX1" fmla="*/ 216131 w 216131"/>
              <a:gd name="connsiteY1" fmla="*/ 8312 h 207818"/>
              <a:gd name="connsiteX2" fmla="*/ 216131 w 216131"/>
              <a:gd name="connsiteY2" fmla="*/ 191192 h 207818"/>
              <a:gd name="connsiteX3" fmla="*/ 108065 w 216131"/>
              <a:gd name="connsiteY3" fmla="*/ 207818 h 207818"/>
              <a:gd name="connsiteX4" fmla="*/ 0 w 216131"/>
              <a:gd name="connsiteY4" fmla="*/ 0 h 20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131" h="207818">
                <a:moveTo>
                  <a:pt x="0" y="0"/>
                </a:moveTo>
                <a:lnTo>
                  <a:pt x="216131" y="8312"/>
                </a:lnTo>
                <a:lnTo>
                  <a:pt x="216131" y="191192"/>
                </a:lnTo>
                <a:lnTo>
                  <a:pt x="108065" y="207818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648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14306" y="150762"/>
            <a:ext cx="8629694" cy="645323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/>
              <a:t>Module </a:t>
            </a:r>
            <a:r>
              <a:rPr lang="fr-FR" sz="2400" b="1" dirty="0" smtClean="0"/>
              <a:t>Ouvrages de Travaux Publics</a:t>
            </a:r>
            <a:endParaRPr lang="fr-FR" sz="2400" b="1" dirty="0"/>
          </a:p>
          <a:p>
            <a:endParaRPr lang="fr-FR" sz="2400" b="1" dirty="0" smtClean="0"/>
          </a:p>
          <a:p>
            <a:endParaRPr lang="fr-FR" sz="24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91870" cy="687730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6" name="Image 5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63" y="761898"/>
            <a:ext cx="8356282" cy="2865323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>
          <a:xfrm>
            <a:off x="509696" y="3681821"/>
            <a:ext cx="8629694" cy="59163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b="1" dirty="0" smtClean="0"/>
              <a:t>Phase 5:</a:t>
            </a:r>
            <a:endParaRPr lang="fr-FR" sz="2400" b="1" dirty="0"/>
          </a:p>
          <a:p>
            <a:pPr algn="l"/>
            <a:endParaRPr lang="fr-FR" sz="2400" b="1" dirty="0" smtClean="0"/>
          </a:p>
          <a:p>
            <a:pPr algn="l"/>
            <a:endParaRPr lang="fr-FR" sz="24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5677592" y="2560320"/>
            <a:ext cx="191193" cy="9144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4123113" y="2111433"/>
            <a:ext cx="70657" cy="63176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533303" y="2111433"/>
            <a:ext cx="70657" cy="8312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 6"/>
          <p:cNvSpPr/>
          <p:nvPr/>
        </p:nvSpPr>
        <p:spPr>
          <a:xfrm>
            <a:off x="8611985" y="1870364"/>
            <a:ext cx="207819" cy="99752"/>
          </a:xfrm>
          <a:custGeom>
            <a:avLst/>
            <a:gdLst>
              <a:gd name="connsiteX0" fmla="*/ 0 w 207819"/>
              <a:gd name="connsiteY0" fmla="*/ 99752 h 99752"/>
              <a:gd name="connsiteX1" fmla="*/ 124691 w 207819"/>
              <a:gd name="connsiteY1" fmla="*/ 83127 h 99752"/>
              <a:gd name="connsiteX2" fmla="*/ 207819 w 207819"/>
              <a:gd name="connsiteY2" fmla="*/ 8312 h 99752"/>
              <a:gd name="connsiteX3" fmla="*/ 16626 w 207819"/>
              <a:gd name="connsiteY3" fmla="*/ 0 h 99752"/>
              <a:gd name="connsiteX4" fmla="*/ 0 w 207819"/>
              <a:gd name="connsiteY4" fmla="*/ 99752 h 99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819" h="99752">
                <a:moveTo>
                  <a:pt x="0" y="99752"/>
                </a:moveTo>
                <a:lnTo>
                  <a:pt x="124691" y="83127"/>
                </a:lnTo>
                <a:lnTo>
                  <a:pt x="207819" y="8312"/>
                </a:lnTo>
                <a:lnTo>
                  <a:pt x="16626" y="0"/>
                </a:lnTo>
                <a:lnTo>
                  <a:pt x="0" y="99752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48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14306" y="150762"/>
            <a:ext cx="8629694" cy="645323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/>
              <a:t>Module </a:t>
            </a:r>
            <a:r>
              <a:rPr lang="fr-FR" sz="2400" b="1" dirty="0" smtClean="0"/>
              <a:t>Ouvrages de Travaux Publics</a:t>
            </a:r>
            <a:endParaRPr lang="fr-FR" sz="2400" b="1" dirty="0"/>
          </a:p>
          <a:p>
            <a:endParaRPr lang="fr-FR" sz="2400" b="1" dirty="0" smtClean="0"/>
          </a:p>
          <a:p>
            <a:endParaRPr lang="fr-FR" sz="24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91870" cy="687730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6" name="Image 5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63" y="761898"/>
            <a:ext cx="8356282" cy="2865323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>
          <a:xfrm>
            <a:off x="509696" y="3681821"/>
            <a:ext cx="8629694" cy="59163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b="1" dirty="0" smtClean="0"/>
              <a:t>Phase 6:</a:t>
            </a:r>
            <a:endParaRPr lang="fr-FR" sz="2400" b="1" dirty="0"/>
          </a:p>
          <a:p>
            <a:pPr algn="l"/>
            <a:endParaRPr lang="fr-FR" sz="2400" b="1" dirty="0" smtClean="0"/>
          </a:p>
          <a:p>
            <a:pPr algn="l"/>
            <a:endParaRPr lang="fr-FR" sz="24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7291298" y="2321896"/>
            <a:ext cx="191193" cy="9144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5737859" y="2040775"/>
            <a:ext cx="58185" cy="59436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4095056" y="2089328"/>
            <a:ext cx="160021" cy="9276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 6"/>
          <p:cNvSpPr/>
          <p:nvPr/>
        </p:nvSpPr>
        <p:spPr>
          <a:xfrm>
            <a:off x="8611985" y="1870364"/>
            <a:ext cx="207819" cy="99752"/>
          </a:xfrm>
          <a:custGeom>
            <a:avLst/>
            <a:gdLst>
              <a:gd name="connsiteX0" fmla="*/ 0 w 207819"/>
              <a:gd name="connsiteY0" fmla="*/ 99752 h 99752"/>
              <a:gd name="connsiteX1" fmla="*/ 124691 w 207819"/>
              <a:gd name="connsiteY1" fmla="*/ 83127 h 99752"/>
              <a:gd name="connsiteX2" fmla="*/ 207819 w 207819"/>
              <a:gd name="connsiteY2" fmla="*/ 8312 h 99752"/>
              <a:gd name="connsiteX3" fmla="*/ 16626 w 207819"/>
              <a:gd name="connsiteY3" fmla="*/ 0 h 99752"/>
              <a:gd name="connsiteX4" fmla="*/ 0 w 207819"/>
              <a:gd name="connsiteY4" fmla="*/ 99752 h 99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819" h="99752">
                <a:moveTo>
                  <a:pt x="0" y="99752"/>
                </a:moveTo>
                <a:lnTo>
                  <a:pt x="124691" y="83127"/>
                </a:lnTo>
                <a:lnTo>
                  <a:pt x="207819" y="8312"/>
                </a:lnTo>
                <a:lnTo>
                  <a:pt x="16626" y="0"/>
                </a:lnTo>
                <a:lnTo>
                  <a:pt x="0" y="99752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 rot="21442368">
            <a:off x="-1731966" y="2113254"/>
            <a:ext cx="2441351" cy="11402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68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14306" y="150762"/>
            <a:ext cx="8629694" cy="645323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/>
              <a:t>Module </a:t>
            </a:r>
            <a:r>
              <a:rPr lang="fr-FR" sz="2400" b="1" dirty="0" smtClean="0"/>
              <a:t>Ouvrages de Travaux Publics</a:t>
            </a:r>
            <a:endParaRPr lang="fr-FR" sz="2400" b="1" dirty="0"/>
          </a:p>
          <a:p>
            <a:endParaRPr lang="fr-FR" sz="2400" b="1" dirty="0" smtClean="0"/>
          </a:p>
          <a:p>
            <a:endParaRPr lang="fr-FR" sz="24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91870" cy="687730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6" name="Image 5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63" y="761898"/>
            <a:ext cx="8356282" cy="2865323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>
          <a:xfrm>
            <a:off x="509696" y="3681821"/>
            <a:ext cx="8629694" cy="59163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b="1" dirty="0" smtClean="0"/>
              <a:t>Phase 7:</a:t>
            </a:r>
            <a:endParaRPr lang="fr-FR" sz="2400" b="1" dirty="0"/>
          </a:p>
          <a:p>
            <a:pPr algn="l"/>
            <a:endParaRPr lang="fr-FR" sz="2400" b="1" dirty="0" smtClean="0"/>
          </a:p>
          <a:p>
            <a:pPr algn="l"/>
            <a:endParaRPr lang="fr-FR" sz="2400" b="1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7347408" y="2051733"/>
            <a:ext cx="58185" cy="2701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695245" y="2033972"/>
            <a:ext cx="160021" cy="9276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 rot="21442368">
            <a:off x="130084" y="2068728"/>
            <a:ext cx="2441351" cy="11402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920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45173-93AB-403E-A398-61E0528C19BF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14306" y="150762"/>
            <a:ext cx="8629694" cy="645323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dirty="0" smtClean="0"/>
              <a:t>Module </a:t>
            </a:r>
            <a:r>
              <a:rPr lang="fr-FR" sz="2400" b="1" dirty="0" smtClean="0"/>
              <a:t>Ouvrages de Travaux Publics</a:t>
            </a:r>
            <a:endParaRPr lang="fr-FR" sz="2400" b="1" dirty="0"/>
          </a:p>
          <a:p>
            <a:endParaRPr lang="fr-FR" sz="2400" b="1" dirty="0" smtClean="0"/>
          </a:p>
          <a:p>
            <a:endParaRPr lang="fr-FR" sz="24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91870" cy="687730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6" name="Image 5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63" y="761898"/>
            <a:ext cx="8356282" cy="2865323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>
          <a:xfrm>
            <a:off x="509696" y="3681821"/>
            <a:ext cx="8629694" cy="59163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b="1" dirty="0" smtClean="0"/>
              <a:t>Phase 8:</a:t>
            </a:r>
            <a:endParaRPr lang="fr-FR" sz="2400" b="1" dirty="0"/>
          </a:p>
          <a:p>
            <a:pPr algn="l"/>
            <a:endParaRPr lang="fr-FR" sz="2400" b="1" dirty="0" smtClean="0"/>
          </a:p>
          <a:p>
            <a:pPr algn="l"/>
            <a:endParaRPr lang="fr-FR" sz="2400" b="1" dirty="0" smtClean="0"/>
          </a:p>
        </p:txBody>
      </p:sp>
      <p:sp>
        <p:nvSpPr>
          <p:cNvPr id="9" name="Rectangle 8"/>
          <p:cNvSpPr/>
          <p:nvPr/>
        </p:nvSpPr>
        <p:spPr>
          <a:xfrm>
            <a:off x="7291289" y="1973137"/>
            <a:ext cx="160021" cy="9276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 rot="21442368">
            <a:off x="-419929" y="2047388"/>
            <a:ext cx="4471670" cy="12106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687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10783</TotalTime>
  <Words>95</Words>
  <Application>Microsoft Office PowerPoint</Application>
  <PresentationFormat>Affichage à l'écran (4:3)</PresentationFormat>
  <Paragraphs>40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Calibri</vt:lpstr>
      <vt:lpstr>Comic Sans MS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EP</dc:creator>
  <cp:lastModifiedBy>Jérôme Brunel</cp:lastModifiedBy>
  <cp:revision>283</cp:revision>
  <dcterms:created xsi:type="dcterms:W3CDTF">2012-10-07T18:56:33Z</dcterms:created>
  <dcterms:modified xsi:type="dcterms:W3CDTF">2018-01-31T09:53:45Z</dcterms:modified>
</cp:coreProperties>
</file>