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92" r:id="rId2"/>
    <p:sldId id="324" r:id="rId3"/>
    <p:sldId id="295" r:id="rId4"/>
    <p:sldId id="437" r:id="rId5"/>
    <p:sldId id="333" r:id="rId6"/>
    <p:sldId id="260" r:id="rId7"/>
    <p:sldId id="438" r:id="rId8"/>
    <p:sldId id="439" r:id="rId9"/>
    <p:sldId id="442" r:id="rId10"/>
    <p:sldId id="305" r:id="rId11"/>
    <p:sldId id="441" r:id="rId12"/>
    <p:sldId id="443" r:id="rId13"/>
    <p:sldId id="440" r:id="rId14"/>
    <p:sldId id="310" r:id="rId15"/>
    <p:sldId id="314" r:id="rId16"/>
    <p:sldId id="444" r:id="rId17"/>
    <p:sldId id="321" r:id="rId18"/>
    <p:sldId id="445" r:id="rId19"/>
    <p:sldId id="334" r:id="rId20"/>
    <p:sldId id="446" r:id="rId21"/>
    <p:sldId id="341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F06215-600B-4D87-92F4-82C7764695DC}" v="6" dt="2025-03-22T12:33:08.9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3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mien Bouvier" userId="7262b343-9cbd-4bd7-8cbf-6b3c6ccd78ea" providerId="ADAL" clId="{B7F06215-600B-4D87-92F4-82C7764695DC}"/>
    <pc:docChg chg="undo custSel delSld modSld sldOrd">
      <pc:chgData name="Damien Bouvier" userId="7262b343-9cbd-4bd7-8cbf-6b3c6ccd78ea" providerId="ADAL" clId="{B7F06215-600B-4D87-92F4-82C7764695DC}" dt="2025-03-22T12:35:35.386" v="181" actId="47"/>
      <pc:docMkLst>
        <pc:docMk/>
      </pc:docMkLst>
      <pc:sldChg chg="ord">
        <pc:chgData name="Damien Bouvier" userId="7262b343-9cbd-4bd7-8cbf-6b3c6ccd78ea" providerId="ADAL" clId="{B7F06215-600B-4D87-92F4-82C7764695DC}" dt="2025-03-22T12:25:40.280" v="61"/>
        <pc:sldMkLst>
          <pc:docMk/>
          <pc:sldMk cId="357151034" sldId="260"/>
        </pc:sldMkLst>
      </pc:sldChg>
      <pc:sldChg chg="ord">
        <pc:chgData name="Damien Bouvier" userId="7262b343-9cbd-4bd7-8cbf-6b3c6ccd78ea" providerId="ADAL" clId="{B7F06215-600B-4D87-92F4-82C7764695DC}" dt="2025-03-22T12:23:13.744" v="1"/>
        <pc:sldMkLst>
          <pc:docMk/>
          <pc:sldMk cId="2441146423" sldId="295"/>
        </pc:sldMkLst>
      </pc:sldChg>
      <pc:sldChg chg="modSp del mod">
        <pc:chgData name="Damien Bouvier" userId="7262b343-9cbd-4bd7-8cbf-6b3c6ccd78ea" providerId="ADAL" clId="{B7F06215-600B-4D87-92F4-82C7764695DC}" dt="2025-03-22T12:26:29.473" v="67" actId="47"/>
        <pc:sldMkLst>
          <pc:docMk/>
          <pc:sldMk cId="2050581804" sldId="299"/>
        </pc:sldMkLst>
        <pc:spChg chg="mod">
          <ac:chgData name="Damien Bouvier" userId="7262b343-9cbd-4bd7-8cbf-6b3c6ccd78ea" providerId="ADAL" clId="{B7F06215-600B-4D87-92F4-82C7764695DC}" dt="2025-03-22T12:26:04.221" v="64" actId="14100"/>
          <ac:spMkLst>
            <pc:docMk/>
            <pc:sldMk cId="2050581804" sldId="299"/>
            <ac:spMk id="3" creationId="{00000000-0000-0000-0000-000000000000}"/>
          </ac:spMkLst>
        </pc:spChg>
      </pc:sldChg>
      <pc:sldChg chg="modSp del mod">
        <pc:chgData name="Damien Bouvier" userId="7262b343-9cbd-4bd7-8cbf-6b3c6ccd78ea" providerId="ADAL" clId="{B7F06215-600B-4D87-92F4-82C7764695DC}" dt="2025-03-22T12:30:39.342" v="165" actId="47"/>
        <pc:sldMkLst>
          <pc:docMk/>
          <pc:sldMk cId="852713678" sldId="330"/>
        </pc:sldMkLst>
        <pc:spChg chg="mod">
          <ac:chgData name="Damien Bouvier" userId="7262b343-9cbd-4bd7-8cbf-6b3c6ccd78ea" providerId="ADAL" clId="{B7F06215-600B-4D87-92F4-82C7764695DC}" dt="2025-03-22T12:30:17.558" v="160" actId="14100"/>
          <ac:spMkLst>
            <pc:docMk/>
            <pc:sldMk cId="852713678" sldId="330"/>
            <ac:spMk id="3" creationId="{00000000-0000-0000-0000-000000000000}"/>
          </ac:spMkLst>
        </pc:spChg>
      </pc:sldChg>
      <pc:sldChg chg="modSp mod ord">
        <pc:chgData name="Damien Bouvier" userId="7262b343-9cbd-4bd7-8cbf-6b3c6ccd78ea" providerId="ADAL" clId="{B7F06215-600B-4D87-92F4-82C7764695DC}" dt="2025-03-22T12:26:34.445" v="68" actId="20577"/>
        <pc:sldMkLst>
          <pc:docMk/>
          <pc:sldMk cId="2312415165" sldId="333"/>
        </pc:sldMkLst>
        <pc:spChg chg="mod">
          <ac:chgData name="Damien Bouvier" userId="7262b343-9cbd-4bd7-8cbf-6b3c6ccd78ea" providerId="ADAL" clId="{B7F06215-600B-4D87-92F4-82C7764695DC}" dt="2025-03-22T12:26:34.445" v="68" actId="20577"/>
          <ac:spMkLst>
            <pc:docMk/>
            <pc:sldMk cId="2312415165" sldId="333"/>
            <ac:spMk id="3" creationId="{A2C58BCB-BA1E-4E15-977F-4F93057E6309}"/>
          </ac:spMkLst>
        </pc:spChg>
      </pc:sldChg>
      <pc:sldChg chg="addSp modSp mod">
        <pc:chgData name="Damien Bouvier" userId="7262b343-9cbd-4bd7-8cbf-6b3c6ccd78ea" providerId="ADAL" clId="{B7F06215-600B-4D87-92F4-82C7764695DC}" dt="2025-03-22T12:30:33.583" v="164" actId="1076"/>
        <pc:sldMkLst>
          <pc:docMk/>
          <pc:sldMk cId="662857458" sldId="334"/>
        </pc:sldMkLst>
        <pc:spChg chg="add mod">
          <ac:chgData name="Damien Bouvier" userId="7262b343-9cbd-4bd7-8cbf-6b3c6ccd78ea" providerId="ADAL" clId="{B7F06215-600B-4D87-92F4-82C7764695DC}" dt="2025-03-22T12:30:33.583" v="164" actId="1076"/>
          <ac:spMkLst>
            <pc:docMk/>
            <pc:sldMk cId="662857458" sldId="334"/>
            <ac:spMk id="4" creationId="{9F1A0E44-5B9D-C83E-2C05-6D2ED868D682}"/>
          </ac:spMkLst>
        </pc:spChg>
      </pc:sldChg>
      <pc:sldChg chg="modSp del mod">
        <pc:chgData name="Damien Bouvier" userId="7262b343-9cbd-4bd7-8cbf-6b3c6ccd78ea" providerId="ADAL" clId="{B7F06215-600B-4D87-92F4-82C7764695DC}" dt="2025-03-22T12:33:26.042" v="175" actId="47"/>
        <pc:sldMkLst>
          <pc:docMk/>
          <pc:sldMk cId="360373563" sldId="340"/>
        </pc:sldMkLst>
        <pc:spChg chg="mod">
          <ac:chgData name="Damien Bouvier" userId="7262b343-9cbd-4bd7-8cbf-6b3c6ccd78ea" providerId="ADAL" clId="{B7F06215-600B-4D87-92F4-82C7764695DC}" dt="2025-03-22T12:33:00.834" v="170" actId="20577"/>
          <ac:spMkLst>
            <pc:docMk/>
            <pc:sldMk cId="360373563" sldId="340"/>
            <ac:spMk id="3" creationId="{00000000-0000-0000-0000-000000000000}"/>
          </ac:spMkLst>
        </pc:spChg>
      </pc:sldChg>
      <pc:sldChg chg="modSp del mod ord">
        <pc:chgData name="Damien Bouvier" userId="7262b343-9cbd-4bd7-8cbf-6b3c6ccd78ea" providerId="ADAL" clId="{B7F06215-600B-4D87-92F4-82C7764695DC}" dt="2025-03-22T12:27:21.742" v="74" actId="47"/>
        <pc:sldMkLst>
          <pc:docMk/>
          <pc:sldMk cId="3255182413" sldId="347"/>
        </pc:sldMkLst>
        <pc:spChg chg="mod">
          <ac:chgData name="Damien Bouvier" userId="7262b343-9cbd-4bd7-8cbf-6b3c6ccd78ea" providerId="ADAL" clId="{B7F06215-600B-4D87-92F4-82C7764695DC}" dt="2025-03-22T12:26:48.146" v="70" actId="14100"/>
          <ac:spMkLst>
            <pc:docMk/>
            <pc:sldMk cId="3255182413" sldId="347"/>
            <ac:spMk id="3" creationId="{00000000-0000-0000-0000-000000000000}"/>
          </ac:spMkLst>
        </pc:spChg>
      </pc:sldChg>
      <pc:sldChg chg="del">
        <pc:chgData name="Damien Bouvier" userId="7262b343-9cbd-4bd7-8cbf-6b3c6ccd78ea" providerId="ADAL" clId="{B7F06215-600B-4D87-92F4-82C7764695DC}" dt="2025-03-22T12:35:35.386" v="181" actId="47"/>
        <pc:sldMkLst>
          <pc:docMk/>
          <pc:sldMk cId="3367618490" sldId="348"/>
        </pc:sldMkLst>
      </pc:sldChg>
      <pc:sldChg chg="modSp mod">
        <pc:chgData name="Damien Bouvier" userId="7262b343-9cbd-4bd7-8cbf-6b3c6ccd78ea" providerId="ADAL" clId="{B7F06215-600B-4D87-92F4-82C7764695DC}" dt="2025-03-22T12:33:35.961" v="180" actId="20577"/>
        <pc:sldMkLst>
          <pc:docMk/>
          <pc:sldMk cId="1335787443" sldId="392"/>
        </pc:sldMkLst>
        <pc:spChg chg="mod">
          <ac:chgData name="Damien Bouvier" userId="7262b343-9cbd-4bd7-8cbf-6b3c6ccd78ea" providerId="ADAL" clId="{B7F06215-600B-4D87-92F4-82C7764695DC}" dt="2025-03-22T12:33:35.961" v="180" actId="20577"/>
          <ac:spMkLst>
            <pc:docMk/>
            <pc:sldMk cId="1335787443" sldId="392"/>
            <ac:spMk id="10" creationId="{72385D85-F33D-4F8A-B0DA-0CC87D1D8C47}"/>
          </ac:spMkLst>
        </pc:spChg>
      </pc:sldChg>
      <pc:sldChg chg="ord">
        <pc:chgData name="Damien Bouvier" userId="7262b343-9cbd-4bd7-8cbf-6b3c6ccd78ea" providerId="ADAL" clId="{B7F06215-600B-4D87-92F4-82C7764695DC}" dt="2025-03-22T12:24:25.900" v="8"/>
        <pc:sldMkLst>
          <pc:docMk/>
          <pc:sldMk cId="4130725428" sldId="437"/>
        </pc:sldMkLst>
      </pc:sldChg>
      <pc:sldChg chg="addSp modSp mod">
        <pc:chgData name="Damien Bouvier" userId="7262b343-9cbd-4bd7-8cbf-6b3c6ccd78ea" providerId="ADAL" clId="{B7F06215-600B-4D87-92F4-82C7764695DC}" dt="2025-03-22T12:26:23.423" v="66" actId="1076"/>
        <pc:sldMkLst>
          <pc:docMk/>
          <pc:sldMk cId="635414188" sldId="438"/>
        </pc:sldMkLst>
        <pc:spChg chg="add mod">
          <ac:chgData name="Damien Bouvier" userId="7262b343-9cbd-4bd7-8cbf-6b3c6ccd78ea" providerId="ADAL" clId="{B7F06215-600B-4D87-92F4-82C7764695DC}" dt="2025-03-22T12:26:23.423" v="66" actId="1076"/>
          <ac:spMkLst>
            <pc:docMk/>
            <pc:sldMk cId="635414188" sldId="438"/>
            <ac:spMk id="4" creationId="{1D2255BC-4444-744A-0338-392C3061B983}"/>
          </ac:spMkLst>
        </pc:spChg>
      </pc:sldChg>
      <pc:sldChg chg="addSp modSp mod">
        <pc:chgData name="Damien Bouvier" userId="7262b343-9cbd-4bd7-8cbf-6b3c6ccd78ea" providerId="ADAL" clId="{B7F06215-600B-4D87-92F4-82C7764695DC}" dt="2025-03-22T12:27:13.209" v="73" actId="1076"/>
        <pc:sldMkLst>
          <pc:docMk/>
          <pc:sldMk cId="1603739542" sldId="439"/>
        </pc:sldMkLst>
        <pc:spChg chg="add mod">
          <ac:chgData name="Damien Bouvier" userId="7262b343-9cbd-4bd7-8cbf-6b3c6ccd78ea" providerId="ADAL" clId="{B7F06215-600B-4D87-92F4-82C7764695DC}" dt="2025-03-22T12:27:13.209" v="73" actId="1076"/>
          <ac:spMkLst>
            <pc:docMk/>
            <pc:sldMk cId="1603739542" sldId="439"/>
            <ac:spMk id="4" creationId="{70A061FA-FCF9-B25C-F351-20EF47303A08}"/>
          </ac:spMkLst>
        </pc:spChg>
      </pc:sldChg>
      <pc:sldChg chg="modSp mod">
        <pc:chgData name="Damien Bouvier" userId="7262b343-9cbd-4bd7-8cbf-6b3c6ccd78ea" providerId="ADAL" clId="{B7F06215-600B-4D87-92F4-82C7764695DC}" dt="2025-03-22T12:27:27.036" v="75" actId="20577"/>
        <pc:sldMkLst>
          <pc:docMk/>
          <pc:sldMk cId="679462323" sldId="442"/>
        </pc:sldMkLst>
        <pc:spChg chg="mod">
          <ac:chgData name="Damien Bouvier" userId="7262b343-9cbd-4bd7-8cbf-6b3c6ccd78ea" providerId="ADAL" clId="{B7F06215-600B-4D87-92F4-82C7764695DC}" dt="2025-03-22T12:27:27.036" v="75" actId="20577"/>
          <ac:spMkLst>
            <pc:docMk/>
            <pc:sldMk cId="679462323" sldId="442"/>
            <ac:spMk id="3" creationId="{A2C58BCB-BA1E-4E15-977F-4F93057E6309}"/>
          </ac:spMkLst>
        </pc:spChg>
      </pc:sldChg>
      <pc:sldChg chg="modSp mod ord">
        <pc:chgData name="Damien Bouvier" userId="7262b343-9cbd-4bd7-8cbf-6b3c6ccd78ea" providerId="ADAL" clId="{B7F06215-600B-4D87-92F4-82C7764695DC}" dt="2025-03-22T12:29:41.849" v="157" actId="20577"/>
        <pc:sldMkLst>
          <pc:docMk/>
          <pc:sldMk cId="2372527033" sldId="443"/>
        </pc:sldMkLst>
        <pc:spChg chg="mod">
          <ac:chgData name="Damien Bouvier" userId="7262b343-9cbd-4bd7-8cbf-6b3c6ccd78ea" providerId="ADAL" clId="{B7F06215-600B-4D87-92F4-82C7764695DC}" dt="2025-03-22T12:29:41.849" v="157" actId="20577"/>
          <ac:spMkLst>
            <pc:docMk/>
            <pc:sldMk cId="2372527033" sldId="443"/>
            <ac:spMk id="3" creationId="{A2C58BCB-BA1E-4E15-977F-4F93057E6309}"/>
          </ac:spMkLst>
        </pc:spChg>
      </pc:sldChg>
      <pc:sldChg chg="addSp modSp mod">
        <pc:chgData name="Damien Bouvier" userId="7262b343-9cbd-4bd7-8cbf-6b3c6ccd78ea" providerId="ADAL" clId="{B7F06215-600B-4D87-92F4-82C7764695DC}" dt="2025-03-22T12:33:22.733" v="174" actId="1076"/>
        <pc:sldMkLst>
          <pc:docMk/>
          <pc:sldMk cId="1467191453" sldId="446"/>
        </pc:sldMkLst>
        <pc:spChg chg="add mod">
          <ac:chgData name="Damien Bouvier" userId="7262b343-9cbd-4bd7-8cbf-6b3c6ccd78ea" providerId="ADAL" clId="{B7F06215-600B-4D87-92F4-82C7764695DC}" dt="2025-03-22T12:33:22.733" v="174" actId="1076"/>
          <ac:spMkLst>
            <pc:docMk/>
            <pc:sldMk cId="1467191453" sldId="446"/>
            <ac:spMk id="4" creationId="{0B30F84B-4D19-E594-5DFB-1CD7BCDC5571}"/>
          </ac:spMkLst>
        </pc:spChg>
        <pc:picChg chg="mod">
          <ac:chgData name="Damien Bouvier" userId="7262b343-9cbd-4bd7-8cbf-6b3c6ccd78ea" providerId="ADAL" clId="{B7F06215-600B-4D87-92F4-82C7764695DC}" dt="2025-03-22T12:32:45.057" v="169" actId="14826"/>
          <ac:picMkLst>
            <pc:docMk/>
            <pc:sldMk cId="1467191453" sldId="446"/>
            <ac:picMk id="5" creationId="{66B9535B-7808-AA0F-E70A-0690E3D60DEF}"/>
          </ac:picMkLst>
        </pc:picChg>
      </pc:sldChg>
      <pc:sldChg chg="modSp del mod">
        <pc:chgData name="Damien Bouvier" userId="7262b343-9cbd-4bd7-8cbf-6b3c6ccd78ea" providerId="ADAL" clId="{B7F06215-600B-4D87-92F4-82C7764695DC}" dt="2025-03-22T12:29:59.622" v="158" actId="47"/>
        <pc:sldMkLst>
          <pc:docMk/>
          <pc:sldMk cId="3776128379" sldId="447"/>
        </pc:sldMkLst>
        <pc:spChg chg="mod">
          <ac:chgData name="Damien Bouvier" userId="7262b343-9cbd-4bd7-8cbf-6b3c6ccd78ea" providerId="ADAL" clId="{B7F06215-600B-4D87-92F4-82C7764695DC}" dt="2025-03-22T12:28:48.133" v="84" actId="21"/>
          <ac:spMkLst>
            <pc:docMk/>
            <pc:sldMk cId="3776128379" sldId="447"/>
            <ac:spMk id="3" creationId="{A2C58BCB-BA1E-4E15-977F-4F93057E630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9CB6E-F469-498D-B8C6-D5DF2A0C2838}" type="datetimeFigureOut">
              <a:rPr lang="fr-FR" smtClean="0"/>
              <a:t>22/03/2025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978D9-53D3-4291-B215-9FF0B51385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39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64240-A2B4-4B4A-AF6B-9FB3AE86AAC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832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4C92-1FCF-784C-B24C-2208657A5A96}" type="datetimeFigureOut">
              <a:rPr lang="fr-FR" smtClean="0"/>
              <a:t>22/03/2025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E2BD4-0F39-EE47-BF9F-7A8AE70CB9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72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D183BF-6B35-40EE-8434-9A36F5289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CBEF325-6DCE-4540-88E6-8D2399720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D93361-6F24-4A5D-97F5-D563DC3B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13AC-CD5E-4638-83D4-F2B01513E418}" type="datetimeFigureOut">
              <a:rPr lang="fr-CH" smtClean="0"/>
              <a:t>22.03.2025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A8E55B-CBB4-4BED-B0F9-0DEF1D223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192C4E-1411-4983-BDD4-9BEE43B2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C66C-73E6-4609-ADF3-1EF83FD3208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10261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82A052-A13A-3145-9EDC-F01523D54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5D7191-21F3-F041-8060-7321B4BDCA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C29768-BED7-5E4F-9772-D5A399600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ECE1C7-9FEF-0640-9E6E-018606CD6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8B49-A0DA-D44C-90EF-3E2B5F61AB0D}" type="datetimeFigureOut">
              <a:rPr lang="fr-FR" smtClean="0"/>
              <a:t>22/03/2025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D2B3CD-443E-AD48-87BE-5BF6AB6CF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287113-6AEB-9E47-8AAD-FC56A66E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50796-B5DC-E248-9F6E-CA68CEDE0E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4208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34C92-1FCF-784C-B24C-2208657A5A96}" type="datetimeFigureOut">
              <a:rPr lang="fr-FR" smtClean="0"/>
              <a:t>22/03/2025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E2BD4-0F39-EE47-BF9F-7A8AE70CB9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77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 12" descr="Une image contenant ciel, plein air, bâtiment, drapeau&#10;&#10;Description générée automatiquement">
            <a:extLst>
              <a:ext uri="{FF2B5EF4-FFF2-40B4-BE49-F238E27FC236}">
                <a16:creationId xmlns:a16="http://schemas.microsoft.com/office/drawing/2014/main" id="{206CA70E-A922-8891-8940-FAF15937D7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555441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80CA029-0E5F-4095-8329-CFAFDB40E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717" y="930121"/>
            <a:ext cx="6216805" cy="402845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spcAft>
                <a:spcPts val="1200"/>
              </a:spcAft>
            </a:pPr>
            <a:r>
              <a:rPr lang="fr-FR" sz="4000" b="1" dirty="0">
                <a:solidFill>
                  <a:srgbClr val="000099"/>
                </a:solidFill>
                <a:latin typeface="Neue Haas Grotesk Text Pro" panose="020B0504020202020204" pitchFamily="34" charset="0"/>
              </a:rPr>
              <a:t>Droit institutionnel </a:t>
            </a:r>
            <a:br>
              <a:rPr lang="fr-FR" sz="4000" b="1" dirty="0">
                <a:solidFill>
                  <a:srgbClr val="000099"/>
                </a:solidFill>
                <a:latin typeface="Neue Haas Grotesk Text Pro" panose="020B0504020202020204" pitchFamily="34" charset="0"/>
              </a:rPr>
            </a:br>
            <a:r>
              <a:rPr lang="fr-FR" sz="4000" b="1" dirty="0">
                <a:solidFill>
                  <a:srgbClr val="000099"/>
                </a:solidFill>
                <a:latin typeface="Neue Haas Grotesk Text Pro" panose="020B0504020202020204" pitchFamily="34" charset="0"/>
              </a:rPr>
              <a:t>de l’Union européenne</a:t>
            </a:r>
            <a:br>
              <a:rPr lang="fr-FR" sz="2500" dirty="0"/>
            </a:br>
            <a:br>
              <a:rPr lang="fr-FR" sz="2500" dirty="0"/>
            </a:br>
            <a:br>
              <a:rPr lang="fr-FR" sz="2500" dirty="0"/>
            </a:br>
            <a:br>
              <a:rPr lang="fr-FR" sz="2500" dirty="0"/>
            </a:br>
            <a:br>
              <a:rPr lang="fr-FR" sz="2500" dirty="0"/>
            </a:br>
            <a:br>
              <a:rPr lang="fr-FR" sz="2500" dirty="0"/>
            </a:br>
            <a:r>
              <a:rPr lang="fr-FR" sz="2500" b="1" dirty="0">
                <a:latin typeface="Neue Haas Grotesk Text Pro" panose="020B0504020202020204" pitchFamily="34" charset="0"/>
              </a:rPr>
              <a:t>Cours magistral de M. Damien Bouvier</a:t>
            </a:r>
            <a:endParaRPr lang="fr-FR" sz="2500" dirty="0">
              <a:latin typeface="Neue Haas Grotesk Text Pro" panose="020B05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2385D85-F33D-4F8A-B0DA-0CC87D1D8C47}"/>
              </a:ext>
            </a:extLst>
          </p:cNvPr>
          <p:cNvSpPr txBox="1"/>
          <p:nvPr/>
        </p:nvSpPr>
        <p:spPr>
          <a:xfrm>
            <a:off x="384717" y="4735551"/>
            <a:ext cx="5190893" cy="2122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FR" sz="2000" b="1" dirty="0">
                <a:latin typeface="Neue Haas Grotesk Text Pro" panose="020B0504020202020204" pitchFamily="34" charset="0"/>
              </a:rPr>
              <a:t>Année universitaire 2024/2025</a:t>
            </a:r>
            <a:br>
              <a:rPr lang="fr-FR" sz="2000" b="1" dirty="0">
                <a:latin typeface="Neue Haas Grotesk Text Pro" panose="020B0504020202020204" pitchFamily="34" charset="0"/>
              </a:rPr>
            </a:br>
            <a:r>
              <a:rPr lang="fr-FR" sz="2000" b="1" dirty="0">
                <a:latin typeface="Neue Haas Grotesk Text Pro" panose="020B0504020202020204" pitchFamily="34" charset="0"/>
              </a:rPr>
              <a:t>Licence 1 Droit LEA / Licence 2 ESPRI </a:t>
            </a: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5913FBA4-3B0F-A778-FF2E-880C95DE9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09678"/>
            <a:ext cx="2743200" cy="4117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" name="Image 2" descr="Logofd.jpg">
            <a:extLst>
              <a:ext uri="{FF2B5EF4-FFF2-40B4-BE49-F238E27FC236}">
                <a16:creationId xmlns:a16="http://schemas.microsoft.com/office/drawing/2014/main" id="{5F30E053-5C7E-3D87-4DF4-D07CA544C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06" y="5569841"/>
            <a:ext cx="1658279" cy="716075"/>
          </a:xfrm>
          <a:prstGeom prst="rect">
            <a:avLst/>
          </a:prstGeom>
        </p:spPr>
      </p:pic>
      <p:pic>
        <p:nvPicPr>
          <p:cNvPr id="5" name="Image 4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DDD907D-2CC2-B4CE-8E94-70DF7FAB4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27" y="5593602"/>
            <a:ext cx="1423656" cy="716075"/>
          </a:xfrm>
          <a:prstGeom prst="rect">
            <a:avLst/>
          </a:prstGeom>
        </p:spPr>
      </p:pic>
      <p:pic>
        <p:nvPicPr>
          <p:cNvPr id="8" name="Image 7" descr="Une image contenant texte, Police, symbole, Graphique&#10;&#10;Description générée automatiquement">
            <a:extLst>
              <a:ext uri="{FF2B5EF4-FFF2-40B4-BE49-F238E27FC236}">
                <a16:creationId xmlns:a16="http://schemas.microsoft.com/office/drawing/2014/main" id="{DBEE94A2-64EB-BB13-34B9-74F2C9E6C5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832" y="5593602"/>
            <a:ext cx="2092748" cy="71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87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35668" y="259646"/>
            <a:ext cx="8678333" cy="6245577"/>
          </a:xfrm>
        </p:spPr>
        <p:txBody>
          <a:bodyPr>
            <a:noAutofit/>
          </a:bodyPr>
          <a:lstStyle/>
          <a:p>
            <a:pPr marL="557213" lvl="2" indent="0">
              <a:buNone/>
              <a:tabLst>
                <a:tab pos="36513" algn="l"/>
              </a:tabLst>
            </a:pPr>
            <a:r>
              <a:rPr lang="fr-FR" sz="2800" b="1" dirty="0">
                <a:solidFill>
                  <a:srgbClr val="000000"/>
                </a:solidFill>
                <a:latin typeface="Neue Haas Grotesk Text Pro" panose="020B0504020202020204" pitchFamily="34" charset="77"/>
                <a:cs typeface="Book Antiqua"/>
              </a:rPr>
              <a:t>Chapitre II : Le contrôle non juridictionnel – La Cour des comptes de l’Union européenne</a:t>
            </a:r>
            <a:endParaRPr lang="fr-FR" sz="3200" b="1" dirty="0">
              <a:solidFill>
                <a:srgbClr val="000000"/>
              </a:solidFill>
              <a:latin typeface="Neue Haas Grotesk Text Pro" panose="020B0504020202020204" pitchFamily="34" charset="77"/>
              <a:cs typeface="Book Antiqua"/>
            </a:endParaRP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fr-FR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Mission générale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Composition (</a:t>
            </a:r>
            <a:r>
              <a:rPr lang="fr-FR" sz="1800" b="1" dirty="0">
                <a:solidFill>
                  <a:srgbClr val="000099"/>
                </a:solidFill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art 285 TFUE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)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 dirty="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Fonctions et moyens 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fr-FR" sz="1800" b="1" dirty="0">
                <a:solidFill>
                  <a:srgbClr val="000099"/>
                </a:solidFill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art. 285 et 287 TFUE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Effets du contrôle</a:t>
            </a:r>
            <a:endParaRPr lang="fr-CH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698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69099B-E0E8-2A2E-2242-61C23FAF0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r="10153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4283" y="3115228"/>
            <a:ext cx="525779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>
                <a:solidFill>
                  <a:srgbClr val="000099"/>
                </a:solidFill>
                <a:latin typeface="Neue Haas Grotesk Text Pro" panose="020B0504020202020204" pitchFamily="34" charset="0"/>
              </a:rPr>
              <a:t>Titre III : Les autres institutions de l’Union européenne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DFDCC4-0FC7-9CDA-D4F7-10D5903AD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6597D8A-9D70-4349-A89F-F075334EEC75}" type="slidenum">
              <a:rPr lang="fr-CH" smtClean="0"/>
              <a:t>11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80974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fr-FR" sz="2000" b="1" dirty="0">
                <a:solidFill>
                  <a:srgbClr val="000099"/>
                </a:solidFill>
                <a:latin typeface="Neue Haas Grotesk Text Pro" panose="020B0504020202020204" pitchFamily="34" charset="0"/>
              </a:rPr>
              <a:t>Chapitre I. Les institutions de la gouvernance économique et financières</a:t>
            </a:r>
          </a:p>
          <a:p>
            <a:pPr marL="714375" lvl="2" indent="0">
              <a:buNone/>
            </a:pPr>
            <a:r>
              <a:rPr lang="fr-FR" b="1" dirty="0">
                <a:latin typeface="Neue Haas Grotesk Text Pro" panose="020B0504020202020204" pitchFamily="34" charset="0"/>
              </a:rPr>
              <a:t>Section 1. La Banque centrale européenne</a:t>
            </a:r>
          </a:p>
          <a:p>
            <a:pPr marL="714375" lvl="2" indent="0">
              <a:buNone/>
            </a:pPr>
            <a:r>
              <a:rPr lang="fr-FR" b="1" dirty="0">
                <a:latin typeface="Neue Haas Grotesk Text Pro" panose="020B0504020202020204" pitchFamily="34" charset="0"/>
              </a:rPr>
              <a:t>Section 2. Le Banque européenne d’investissement</a:t>
            </a:r>
          </a:p>
          <a:p>
            <a:pPr marL="457200" lvl="1" indent="0">
              <a:buNone/>
            </a:pPr>
            <a:endParaRPr lang="fr-FR" sz="2000" b="1" dirty="0">
              <a:solidFill>
                <a:srgbClr val="000099"/>
              </a:solidFill>
              <a:latin typeface="Neue Haas Grotesk Text Pro" panose="020B0504020202020204" pitchFamily="34" charset="0"/>
            </a:endParaRPr>
          </a:p>
          <a:p>
            <a:pPr marL="457200" lvl="1" indent="0">
              <a:buNone/>
            </a:pPr>
            <a:r>
              <a:rPr lang="fr-FR" sz="2000" b="1" dirty="0">
                <a:solidFill>
                  <a:srgbClr val="000099"/>
                </a:solidFill>
                <a:latin typeface="Neue Haas Grotesk Text Pro" panose="020B0504020202020204" pitchFamily="34" charset="0"/>
              </a:rPr>
              <a:t>Chapitre II. Les comités consultatifs</a:t>
            </a:r>
          </a:p>
          <a:p>
            <a:pPr marL="457200" lvl="1" indent="0">
              <a:buNone/>
            </a:pPr>
            <a:endParaRPr lang="fr-FR" sz="2000" b="1" dirty="0">
              <a:solidFill>
                <a:srgbClr val="000099"/>
              </a:solidFill>
              <a:latin typeface="Neue Haas Grotesk Text Pro" panose="020B0504020202020204" pitchFamily="34" charset="0"/>
            </a:endParaRPr>
          </a:p>
          <a:p>
            <a:pPr marL="457200" lvl="1" indent="0">
              <a:buNone/>
            </a:pPr>
            <a:r>
              <a:rPr lang="fr-FR" sz="2000" b="1" dirty="0">
                <a:solidFill>
                  <a:srgbClr val="000099"/>
                </a:solidFill>
                <a:latin typeface="Neue Haas Grotesk Text Pro" panose="020B0504020202020204" pitchFamily="34" charset="0"/>
              </a:rPr>
              <a:t>Chapitre III. Les organes et organismes</a:t>
            </a:r>
          </a:p>
          <a:p>
            <a:pPr marL="714375" lvl="2" indent="0">
              <a:buNone/>
            </a:pPr>
            <a:r>
              <a:rPr lang="fr-FR" b="1" dirty="0">
                <a:latin typeface="Neue Haas Grotesk Text Pro" panose="020B0504020202020204" pitchFamily="34" charset="0"/>
              </a:rPr>
              <a:t>Section 1. Le SEAE</a:t>
            </a:r>
          </a:p>
          <a:p>
            <a:pPr marL="714375" lvl="2" indent="0">
              <a:buNone/>
            </a:pPr>
            <a:r>
              <a:rPr lang="fr-FR" b="1" dirty="0">
                <a:latin typeface="Neue Haas Grotesk Text Pro" panose="020B0504020202020204" pitchFamily="34" charset="0"/>
              </a:rPr>
              <a:t>Section 2. Les agences</a:t>
            </a:r>
          </a:p>
          <a:p>
            <a:pPr marL="714375" lvl="2" indent="0">
              <a:buNone/>
            </a:pPr>
            <a:endParaRPr lang="fr-FR" b="1" dirty="0">
              <a:latin typeface="Neue Haas Grotesk Text Pro" panose="020B0504020202020204" pitchFamily="34" charset="0"/>
            </a:endParaRPr>
          </a:p>
          <a:p>
            <a:pPr marL="714375" lvl="2" indent="0">
              <a:buNone/>
            </a:pPr>
            <a:endParaRPr lang="fr-FR" b="1" dirty="0">
              <a:latin typeface="Neue Haas Grotesk Text Pro" panose="020B0504020202020204" pitchFamily="34" charset="0"/>
            </a:endParaRP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89DCE54D-24DA-CEE1-B536-E8B491DC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392" y="6195527"/>
            <a:ext cx="448056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 sz="110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12</a:t>
            </a:fld>
            <a:endParaRPr lang="en-US" sz="1100" dirty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2527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47F1F05-A3C2-4F3F-9141-1BF7D75F8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1" b="2293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538" y="3752850"/>
            <a:ext cx="10837857" cy="2452687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fr-FR" sz="3600" b="1" dirty="0">
                <a:latin typeface="Neue Haas Grotesk Text Pro" panose="020B0504020202020204" pitchFamily="34" charset="0"/>
              </a:rPr>
              <a:t>Chapitre I : les institutions de la gouvernance économique et financières</a:t>
            </a:r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1B77FFE3-35D1-08B7-D3D6-56F4B84FD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8573" y="6247774"/>
            <a:ext cx="2743200" cy="4117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 smtClean="0">
                <a:solidFill>
                  <a:schemeClr val="tx1"/>
                </a:solidFill>
                <a:latin typeface="+mj-lt"/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6545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35668" y="259646"/>
            <a:ext cx="8678333" cy="6245577"/>
          </a:xfrm>
        </p:spPr>
        <p:txBody>
          <a:bodyPr>
            <a:normAutofit/>
          </a:bodyPr>
          <a:lstStyle/>
          <a:p>
            <a:pPr marL="557213" lvl="2" indent="0">
              <a:buNone/>
              <a:tabLst>
                <a:tab pos="36513" algn="l"/>
              </a:tabLst>
            </a:pPr>
            <a:r>
              <a:rPr lang="fr-FR" sz="2600" b="1" dirty="0">
                <a:solidFill>
                  <a:srgbClr val="000000"/>
                </a:solidFill>
                <a:latin typeface="Neue Haas Grotesk Text Pro" panose="020B0504020202020204" pitchFamily="34" charset="77"/>
              </a:rPr>
              <a:t>Section 1. La Banque centrale européenne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fr-FR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Mission générale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 dirty="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800" dirty="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Composition</a:t>
            </a:r>
            <a:endParaRPr lang="fr-CH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642938" indent="-285750" algn="just">
              <a:spcBef>
                <a:spcPts val="0"/>
              </a:spcBef>
            </a:pP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le </a:t>
            </a:r>
            <a:r>
              <a:rPr lang="fr-FR" sz="1800" b="1" dirty="0">
                <a:solidFill>
                  <a:srgbClr val="000090"/>
                </a:solidFill>
                <a:effectLst/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Conseil des gouverneurs</a:t>
            </a:r>
          </a:p>
          <a:p>
            <a:pPr marL="642938" indent="-285750" algn="just">
              <a:spcBef>
                <a:spcPts val="0"/>
              </a:spcBef>
              <a:spcAft>
                <a:spcPts val="600"/>
              </a:spcAft>
            </a:pPr>
            <a:r>
              <a:rPr lang="fr-FR" sz="1800" b="1" dirty="0">
                <a:solidFill>
                  <a:srgbClr val="000090"/>
                </a:solidFill>
                <a:effectLst/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Le Directoire</a:t>
            </a:r>
            <a:endParaRPr lang="fr-FR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Statut et fonction (</a:t>
            </a:r>
            <a:r>
              <a:rPr lang="fr-FR" sz="1800" b="1" dirty="0">
                <a:solidFill>
                  <a:srgbClr val="000099"/>
                </a:solidFill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art 127 TFUE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endParaRPr lang="fr-CH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49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35668" y="259646"/>
            <a:ext cx="8678333" cy="6245577"/>
          </a:xfrm>
        </p:spPr>
        <p:txBody>
          <a:bodyPr>
            <a:normAutofit/>
          </a:bodyPr>
          <a:lstStyle/>
          <a:p>
            <a:pPr marL="1135063" lvl="3" indent="0">
              <a:buNone/>
              <a:tabLst>
                <a:tab pos="36513" algn="l"/>
              </a:tabLst>
            </a:pPr>
            <a:r>
              <a:rPr lang="fr-FR" sz="2600" b="1" dirty="0">
                <a:solidFill>
                  <a:srgbClr val="000000"/>
                </a:solidFill>
                <a:latin typeface="Neue Haas Grotesk Text Pro" panose="020B0504020202020204" pitchFamily="34" charset="77"/>
              </a:rPr>
              <a:t>Section 2. La Banque européenne d’investissement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fr-FR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Mission générale / Statut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fr-FR" sz="1800" dirty="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800" dirty="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Composition / organisation : </a:t>
            </a:r>
          </a:p>
          <a:p>
            <a:pPr lvl="1" algn="just">
              <a:spcBef>
                <a:spcPts val="0"/>
              </a:spcBef>
            </a:pPr>
            <a:r>
              <a:rPr lang="fr-FR" sz="1800" b="1" dirty="0">
                <a:solidFill>
                  <a:srgbClr val="000099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fr-FR" sz="1800" b="1" dirty="0">
                <a:solidFill>
                  <a:srgbClr val="000099"/>
                </a:solidFill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onseil des gouverneurs</a:t>
            </a:r>
          </a:p>
          <a:p>
            <a:pPr lvl="1" algn="just">
              <a:spcBef>
                <a:spcPts val="0"/>
              </a:spcBef>
            </a:pPr>
            <a:r>
              <a:rPr lang="fr-FR" sz="1800" b="1" dirty="0">
                <a:solidFill>
                  <a:srgbClr val="000099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fr-FR" sz="1800" b="1" dirty="0">
                <a:solidFill>
                  <a:srgbClr val="000099"/>
                </a:solidFill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onseil d’administration</a:t>
            </a:r>
          </a:p>
          <a:p>
            <a:pPr lvl="1" algn="just">
              <a:spcBef>
                <a:spcPts val="0"/>
              </a:spcBef>
              <a:spcAft>
                <a:spcPts val="600"/>
              </a:spcAft>
            </a:pPr>
            <a:r>
              <a:rPr lang="fr-FR" sz="1800" b="1" dirty="0">
                <a:solidFill>
                  <a:srgbClr val="000099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Comité de direction</a:t>
            </a:r>
            <a:r>
              <a:rPr lang="fr-FR" sz="1800" b="1" dirty="0">
                <a:solidFill>
                  <a:srgbClr val="000099"/>
                </a:solidFill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 dirty="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Activités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fr-FR" sz="1800" dirty="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135063" lvl="3" indent="0">
              <a:buNone/>
              <a:tabLst>
                <a:tab pos="36513" algn="l"/>
              </a:tabLst>
            </a:pPr>
            <a:endParaRPr lang="fr-FR" sz="2600" b="1" dirty="0">
              <a:solidFill>
                <a:srgbClr val="000000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682942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47F1F05-A3C2-4F3F-9141-1BF7D75F8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b="434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538" y="3752850"/>
            <a:ext cx="10837857" cy="2452687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fr-FR" sz="3600" b="1" dirty="0">
                <a:latin typeface="Neue Haas Grotesk Text Pro" panose="020B0504020202020204" pitchFamily="34" charset="0"/>
              </a:rPr>
              <a:t>Chapitre II : les comités consultatifs</a:t>
            </a:r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1B77FFE3-35D1-08B7-D3D6-56F4B84FD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8573" y="6247774"/>
            <a:ext cx="2743200" cy="4117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 smtClean="0">
                <a:solidFill>
                  <a:schemeClr val="tx1"/>
                </a:solidFill>
                <a:latin typeface="+mj-lt"/>
              </a:rPr>
              <a:pPr>
                <a:spcAft>
                  <a:spcPts val="600"/>
                </a:spcAft>
                <a:defRPr/>
              </a:pPr>
              <a:t>16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0471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35668" y="259646"/>
            <a:ext cx="8678333" cy="6245577"/>
          </a:xfrm>
        </p:spPr>
        <p:txBody>
          <a:bodyPr>
            <a:normAutofit/>
          </a:bodyPr>
          <a:lstStyle/>
          <a:p>
            <a:pPr marL="557213" lvl="2" indent="0">
              <a:buNone/>
              <a:tabLst>
                <a:tab pos="36513" algn="l"/>
              </a:tabLst>
            </a:pPr>
            <a:r>
              <a:rPr lang="fr-FR" sz="2800" b="1" dirty="0">
                <a:solidFill>
                  <a:srgbClr val="000000"/>
                </a:solidFill>
                <a:latin typeface="Neue Haas Grotesk Text Pro" panose="020B0504020202020204" pitchFamily="34" charset="77"/>
              </a:rPr>
              <a:t>Chapitre II : Les comités consultatifs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fr-FR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b="1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Comité économique et social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fr-FR" sz="1800" b="1" dirty="0">
                <a:solidFill>
                  <a:srgbClr val="000099"/>
                </a:solidFill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art. 300 § 2 TFUE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) </a:t>
            </a:r>
            <a:endParaRPr lang="fr-CH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b="1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Comité des régions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srgbClr val="000099"/>
                </a:solidFill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(art 300 § 3 TFUE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endParaRPr lang="fr-CH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Organisation des comités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Consultation des comités</a:t>
            </a:r>
          </a:p>
          <a:p>
            <a:pPr marL="642938" indent="-285750" algn="just">
              <a:spcBef>
                <a:spcPts val="0"/>
              </a:spcBef>
            </a:pPr>
            <a:r>
              <a:rPr lang="fr-FR" sz="1800" dirty="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En vertu d’u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ne …………………….</a:t>
            </a:r>
            <a:endParaRPr lang="fr-CH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642938" indent="-285750" algn="just">
              <a:spcBef>
                <a:spcPts val="0"/>
              </a:spcBef>
            </a:pPr>
            <a:r>
              <a:rPr lang="fr-FR" sz="1800" dirty="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Sur saisine : du……………………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fr-FR" sz="1800" dirty="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du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srgbClr val="000090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……………..</a:t>
            </a:r>
            <a:r>
              <a:rPr lang="fr-FR" sz="1800" b="1" dirty="0">
                <a:solidFill>
                  <a:srgbClr val="000090"/>
                </a:solidFill>
                <a:effectLst/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ou de la …………………….</a:t>
            </a:r>
            <a:endParaRPr lang="fr-CH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642938" indent="-285750" algn="just">
              <a:spcBef>
                <a:spcPts val="0"/>
              </a:spcBef>
              <a:spcAft>
                <a:spcPts val="600"/>
              </a:spcAft>
            </a:pPr>
            <a:r>
              <a:rPr lang="fr-FR" sz="1800" b="1" dirty="0">
                <a:solidFill>
                  <a:srgbClr val="000090"/>
                </a:solidFill>
                <a:effectLst/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leur propre …………..</a:t>
            </a:r>
            <a:r>
              <a:rPr lang="fr-FR" sz="1800" b="1" dirty="0">
                <a:solidFill>
                  <a:srgbClr val="000099"/>
                </a:solidFill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fr-CH" sz="1800" b="1" dirty="0">
              <a:solidFill>
                <a:srgbClr val="000099"/>
              </a:solidFill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Effet des avis des comités</a:t>
            </a:r>
            <a:endParaRPr lang="fr-CH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557213" lvl="2" indent="0">
              <a:buNone/>
              <a:tabLst>
                <a:tab pos="36513" algn="l"/>
              </a:tabLst>
            </a:pPr>
            <a:endParaRPr lang="fr-FR" sz="2600" b="1" dirty="0">
              <a:solidFill>
                <a:srgbClr val="000000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124902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47F1F05-A3C2-4F3F-9141-1BF7D75F8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0" b="2716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538" y="3752850"/>
            <a:ext cx="10837857" cy="2452687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fr-FR" sz="3600" b="1" dirty="0">
                <a:latin typeface="Neue Haas Grotesk Text Pro" panose="020B0504020202020204" pitchFamily="34" charset="0"/>
              </a:rPr>
              <a:t>Chapitre III : les organes et organismes particuliers</a:t>
            </a:r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1B77FFE3-35D1-08B7-D3D6-56F4B84FD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8573" y="6247774"/>
            <a:ext cx="2743200" cy="4117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 smtClean="0">
                <a:solidFill>
                  <a:schemeClr val="tx1"/>
                </a:solidFill>
                <a:latin typeface="+mj-lt"/>
              </a:rPr>
              <a:pPr>
                <a:spcAft>
                  <a:spcPts val="600"/>
                </a:spcAft>
                <a:defRPr/>
              </a:pPr>
              <a:t>18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655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92943" y="1085850"/>
            <a:ext cx="6693694" cy="3613149"/>
          </a:xfrm>
        </p:spPr>
        <p:txBody>
          <a:bodyPr anchor="ctr">
            <a:normAutofit/>
          </a:bodyPr>
          <a:lstStyle/>
          <a:p>
            <a:pPr marL="914400" lvl="2" indent="0">
              <a:buNone/>
            </a:pPr>
            <a:r>
              <a:rPr lang="fr-FR" b="1" dirty="0">
                <a:latin typeface="Neue Haas Grotesk Text Pro" panose="020B0504020202020204" pitchFamily="34" charset="0"/>
              </a:rPr>
              <a:t>Section 1. Le Service européen pour l’action extérieure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B9535B-7808-AA0F-E70A-0690E3D60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8" r="24938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C2B6C57C-4E62-BABD-5447-4C1535B61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19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1A0E44-5B9D-C83E-2C05-6D2ED868D682}"/>
              </a:ext>
            </a:extLst>
          </p:cNvPr>
          <p:cNvSpPr txBox="1">
            <a:spLocks/>
          </p:cNvSpPr>
          <p:nvPr/>
        </p:nvSpPr>
        <p:spPr>
          <a:xfrm>
            <a:off x="986203" y="3429000"/>
            <a:ext cx="4123594" cy="23947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fr-FR" sz="180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Origine / mission générale  (art. </a:t>
            </a: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27 §3 TUE</a:t>
            </a: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fr-FR" sz="1800" b="1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décision du Conseil 2010/427 UE du 26 juillet 2010)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Statut / composition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>
              <a:solidFill>
                <a:srgbClr val="000000"/>
              </a:solidFill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>
                <a:solidFill>
                  <a:srgbClr val="000000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Organisation</a:t>
            </a:r>
            <a:endParaRPr lang="fr-FR" sz="2600" dirty="0">
              <a:solidFill>
                <a:srgbClr val="000000"/>
              </a:solidFill>
              <a:latin typeface="Neue Haas Grotesk Tex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62857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5307"/>
            <a:ext cx="10733468" cy="58683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b="1" dirty="0">
                <a:solidFill>
                  <a:srgbClr val="000099"/>
                </a:solidFill>
                <a:latin typeface="Neue Haas Grotesk Text Pro" panose="020B0504020202020204" pitchFamily="34" charset="0"/>
              </a:rPr>
              <a:t>Partie II : Le cadre institutionnel</a:t>
            </a: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FC8FFFCF-D0AC-A5F7-ADCA-1E0EA8EC5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09678"/>
            <a:ext cx="2743200" cy="4117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dirty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68276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92943" y="1085850"/>
            <a:ext cx="6693694" cy="3613149"/>
          </a:xfrm>
        </p:spPr>
        <p:txBody>
          <a:bodyPr anchor="ctr">
            <a:normAutofit/>
          </a:bodyPr>
          <a:lstStyle/>
          <a:p>
            <a:pPr marL="914400" lvl="2" indent="0">
              <a:buNone/>
            </a:pPr>
            <a:r>
              <a:rPr lang="fr-FR" b="1" dirty="0">
                <a:latin typeface="Neue Haas Grotesk Text Pro" panose="020B0504020202020204" pitchFamily="34" charset="0"/>
              </a:rPr>
              <a:t>Section 2. Les agences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B9535B-7808-AA0F-E70A-0690E3D60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r="2497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C2B6C57C-4E62-BABD-5447-4C1535B61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20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B30F84B-4D19-E594-5DFB-1CD7BCDC5571}"/>
              </a:ext>
            </a:extLst>
          </p:cNvPr>
          <p:cNvSpPr txBox="1">
            <a:spLocks/>
          </p:cNvSpPr>
          <p:nvPr/>
        </p:nvSpPr>
        <p:spPr>
          <a:xfrm>
            <a:off x="662392" y="3128276"/>
            <a:ext cx="5267892" cy="3613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fr-FR" sz="180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Mission générale / Statut 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fr-FR" sz="180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D</a:t>
            </a: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éconcentration exécutive</a:t>
            </a: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 / 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décentralisation fonctionnelle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fr-CH" sz="180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Hétérogénéité des pouvoirs attribués :</a:t>
            </a:r>
          </a:p>
          <a:p>
            <a:pPr marL="449263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pouvoir </a:t>
            </a: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décisionnel</a:t>
            </a: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</a:p>
          <a:p>
            <a:pPr marL="449263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pouvoir répressif</a:t>
            </a: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</a:p>
          <a:p>
            <a:pPr marL="449263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pouvoir normatif</a:t>
            </a: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</a:p>
          <a:p>
            <a:pPr marL="449263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rôle de </a:t>
            </a: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régulation</a:t>
            </a:r>
          </a:p>
          <a:p>
            <a:pPr marL="449263" indent="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….</a:t>
            </a:r>
          </a:p>
          <a:p>
            <a:pPr marL="1135063" lvl="3" indent="0">
              <a:buFont typeface="Arial" panose="020B0604020202020204" pitchFamily="34" charset="0"/>
              <a:buNone/>
              <a:tabLst>
                <a:tab pos="36513" algn="l"/>
              </a:tabLst>
            </a:pPr>
            <a:endParaRPr lang="fr-FR" sz="2600" b="1" dirty="0">
              <a:solidFill>
                <a:srgbClr val="000000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467191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C0D283F-5CC8-F94A-9DA2-BB81AE23FEC2}"/>
              </a:ext>
            </a:extLst>
          </p:cNvPr>
          <p:cNvCxnSpPr>
            <a:cxnSpLocks/>
          </p:cNvCxnSpPr>
          <p:nvPr/>
        </p:nvCxnSpPr>
        <p:spPr>
          <a:xfrm>
            <a:off x="4770784" y="3429000"/>
            <a:ext cx="5897217" cy="0"/>
          </a:xfrm>
          <a:prstGeom prst="line">
            <a:avLst/>
          </a:prstGeom>
          <a:ln w="50800">
            <a:solidFill>
              <a:srgbClr val="0000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484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B4AC2D60-389C-41B7-9AAD-0C9686C63FD4}"/>
              </a:ext>
            </a:extLst>
          </p:cNvPr>
          <p:cNvSpPr txBox="1">
            <a:spLocks noChangeArrowheads="1"/>
          </p:cNvSpPr>
          <p:nvPr/>
        </p:nvSpPr>
        <p:spPr>
          <a:xfrm>
            <a:off x="2350222" y="1458405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Parlement européen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5BD84BD-CADE-4145-978B-C00370AC5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810" y="2523604"/>
            <a:ext cx="2253527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Cour de justice de l’Union européenne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193B458-6553-416D-8AAF-2F7E058D1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0082" y="3187297"/>
            <a:ext cx="2285999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Cour des comptes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82992FCA-0D29-42F4-AD6F-DF11E98B0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118131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Comité économique et social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1D0EE7E3-0B02-45EA-8FB8-B64CB17C7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747" y="5140973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Comité des régions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A301E2B7-E050-4CDE-8246-743C12299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0083" y="1420312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Conseil de l’Union européenne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(Conseil)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1B2171E9-B018-4A67-A4EA-458898F5C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944" y="1420499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Commission européenne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6B93C41A-4E90-404D-B229-691627F82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747" y="4362090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Banque européenne d’investissement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FFEBA98D-D0B4-4D9E-A024-A7AF89465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369663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Banque centrale européenne</a:t>
            </a:r>
          </a:p>
        </p:txBody>
      </p:sp>
      <p:sp>
        <p:nvSpPr>
          <p:cNvPr id="15" name="Oval 13">
            <a:extLst>
              <a:ext uri="{FF2B5EF4-FFF2-40B4-BE49-F238E27FC236}">
                <a16:creationId xmlns:a16="http://schemas.microsoft.com/office/drawing/2014/main" id="{308D5802-5974-4B10-998E-8D5485F88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9669" y="5876199"/>
            <a:ext cx="1752600" cy="7612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None/>
              <a:defRPr/>
            </a:pPr>
            <a:endParaRPr lang="fr-FR" altLang="nl-BE" sz="1600" b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4765" name="Rectangle 14">
            <a:extLst>
              <a:ext uri="{FF2B5EF4-FFF2-40B4-BE49-F238E27FC236}">
                <a16:creationId xmlns:a16="http://schemas.microsoft.com/office/drawing/2014/main" id="{4CFE3B88-39AC-46B5-9E2D-8DFF4C561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7269" y="6047288"/>
            <a:ext cx="2057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fr-FR" altLang="en-US" sz="1200" dirty="0">
                <a:solidFill>
                  <a:srgbClr val="595959"/>
                </a:solidFill>
                <a:latin typeface="Verdana" panose="020B0604030504040204" pitchFamily="34" charset="0"/>
              </a:rPr>
              <a:t>Agences</a:t>
            </a: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3F4651F6-F176-4381-84AF-6EF28D004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969" y="761208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Conseil européen</a:t>
            </a:r>
          </a:p>
        </p:txBody>
      </p:sp>
      <p:pic>
        <p:nvPicPr>
          <p:cNvPr id="74767" name="Picture 1">
            <a:extLst>
              <a:ext uri="{FF2B5EF4-FFF2-40B4-BE49-F238E27FC236}">
                <a16:creationId xmlns:a16="http://schemas.microsoft.com/office/drawing/2014/main" id="{380FC52D-13F0-4DCD-B777-ED466DCD96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7075" y="581765"/>
            <a:ext cx="58578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8" name="Picture 1">
            <a:extLst>
              <a:ext uri="{FF2B5EF4-FFF2-40B4-BE49-F238E27FC236}">
                <a16:creationId xmlns:a16="http://schemas.microsoft.com/office/drawing/2014/main" id="{84F199B4-C8E6-4D96-8A7D-BC0C05528D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9697" y="1151372"/>
            <a:ext cx="78105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9" name="Picture 19">
            <a:extLst>
              <a:ext uri="{FF2B5EF4-FFF2-40B4-BE49-F238E27FC236}">
                <a16:creationId xmlns:a16="http://schemas.microsoft.com/office/drawing/2014/main" id="{BF6D9895-5020-4DB1-9684-50ABDFECF3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445" y="1078852"/>
            <a:ext cx="54927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0" name="Picture 17">
            <a:extLst>
              <a:ext uri="{FF2B5EF4-FFF2-40B4-BE49-F238E27FC236}">
                <a16:creationId xmlns:a16="http://schemas.microsoft.com/office/drawing/2014/main" id="{6A9DAA6F-1034-4485-87F4-52ED200C7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0117" y="1224442"/>
            <a:ext cx="56832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1" name="Picture 12">
            <a:extLst>
              <a:ext uri="{FF2B5EF4-FFF2-40B4-BE49-F238E27FC236}">
                <a16:creationId xmlns:a16="http://schemas.microsoft.com/office/drawing/2014/main" id="{00CF52EB-D0A2-4A2E-9DCD-BBCF55400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3580" y="2325104"/>
            <a:ext cx="498475" cy="39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3" name="Picture 4">
            <a:extLst>
              <a:ext uri="{FF2B5EF4-FFF2-40B4-BE49-F238E27FC236}">
                <a16:creationId xmlns:a16="http://schemas.microsoft.com/office/drawing/2014/main" id="{6A63BCE4-A92A-401C-A91A-27889871D02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2969" y="5021339"/>
            <a:ext cx="3762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4" name="Picture 20">
            <a:extLst>
              <a:ext uri="{FF2B5EF4-FFF2-40B4-BE49-F238E27FC236}">
                <a16:creationId xmlns:a16="http://schemas.microsoft.com/office/drawing/2014/main" id="{0C154FFF-0E2E-40FC-8B66-3B4F2BB9354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0097" y="5025799"/>
            <a:ext cx="495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5" name="Picture 2">
            <a:extLst>
              <a:ext uri="{FF2B5EF4-FFF2-40B4-BE49-F238E27FC236}">
                <a16:creationId xmlns:a16="http://schemas.microsoft.com/office/drawing/2014/main" id="{051C8D3E-1243-467B-A3A3-05B974167F5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3580" y="4232703"/>
            <a:ext cx="4683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6" name="Picture 21">
            <a:extLst>
              <a:ext uri="{FF2B5EF4-FFF2-40B4-BE49-F238E27FC236}">
                <a16:creationId xmlns:a16="http://schemas.microsoft.com/office/drawing/2014/main" id="{6F20B0AF-334D-4B3C-B28F-99A0D3A42FF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2970" y="4230976"/>
            <a:ext cx="404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8">
            <a:extLst>
              <a:ext uri="{FF2B5EF4-FFF2-40B4-BE49-F238E27FC236}">
                <a16:creationId xmlns:a16="http://schemas.microsoft.com/office/drawing/2014/main" id="{4DB1A453-F932-DC48-BC42-638DE01D0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747" y="5990139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Service européen d’action extérieure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648F37F-E852-AC4A-91A4-23488CE231AF}"/>
              </a:ext>
            </a:extLst>
          </p:cNvPr>
          <p:cNvSpPr txBox="1"/>
          <p:nvPr/>
        </p:nvSpPr>
        <p:spPr>
          <a:xfrm>
            <a:off x="4041757" y="298262"/>
            <a:ext cx="370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Neue Haas Grotesk Text Pro" panose="020B0504020202020204" pitchFamily="34" charset="0"/>
              </a:rPr>
              <a:t>Titre I : Les institutions politiques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5091A57-60DB-B64F-BB61-A467321AFCF9}"/>
              </a:ext>
            </a:extLst>
          </p:cNvPr>
          <p:cNvSpPr txBox="1"/>
          <p:nvPr/>
        </p:nvSpPr>
        <p:spPr>
          <a:xfrm>
            <a:off x="3921753" y="2106132"/>
            <a:ext cx="3950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eue Haas Grotesk Text Pro" panose="020B0504020202020204" pitchFamily="34" charset="0"/>
              </a:rPr>
              <a:t>Titre II : Les institutions de contrôle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C6B0AA5-E2F1-734C-A59C-7BF8114F2099}"/>
              </a:ext>
            </a:extLst>
          </p:cNvPr>
          <p:cNvSpPr txBox="1"/>
          <p:nvPr/>
        </p:nvSpPr>
        <p:spPr>
          <a:xfrm>
            <a:off x="3545935" y="3783566"/>
            <a:ext cx="505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eue Haas Grotesk Text Pro" panose="020B0504020202020204" pitchFamily="34" charset="0"/>
              </a:rPr>
              <a:t>Titre III : Les autres institutions et organismes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323792A0-F6C8-294A-B627-120339BB3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2509203"/>
            <a:ext cx="2285999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Parquet européen</a:t>
            </a:r>
          </a:p>
        </p:txBody>
      </p:sp>
      <p:pic>
        <p:nvPicPr>
          <p:cNvPr id="74772" name="Picture 15">
            <a:extLst>
              <a:ext uri="{FF2B5EF4-FFF2-40B4-BE49-F238E27FC236}">
                <a16:creationId xmlns:a16="http://schemas.microsoft.com/office/drawing/2014/main" id="{038A97DF-C15B-431E-928B-959358BFB33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19" b="-732"/>
          <a:stretch>
            <a:fillRect/>
          </a:stretch>
        </p:blipFill>
        <p:spPr bwMode="auto">
          <a:xfrm>
            <a:off x="4610747" y="2951692"/>
            <a:ext cx="4635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EB4613B-7E97-A1D5-40AF-98CBA2F33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09678"/>
            <a:ext cx="2743200" cy="4117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 dirty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1146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69099B-E0E8-2A2E-2242-61C23FAF0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r="300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4283" y="3115228"/>
            <a:ext cx="525779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>
                <a:solidFill>
                  <a:srgbClr val="000099"/>
                </a:solidFill>
                <a:latin typeface="Neue Haas Grotesk Text Pro" panose="020B0504020202020204" pitchFamily="34" charset="0"/>
              </a:rPr>
              <a:t>Titre II : Les institutions de contrôle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DFDCC4-0FC7-9CDA-D4F7-10D5903AD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6597D8A-9D70-4349-A89F-F075334EEC75}" type="slidenum">
              <a:rPr lang="fr-CH" smtClean="0"/>
              <a:t>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30725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fr-FR" sz="2000" b="1" dirty="0">
                <a:solidFill>
                  <a:srgbClr val="000099"/>
                </a:solidFill>
                <a:latin typeface="Neue Haas Grotesk Text Pro" panose="020B0504020202020204" pitchFamily="34" charset="0"/>
              </a:rPr>
              <a:t>Chapitre I. Le contrôle juridictionnel</a:t>
            </a:r>
          </a:p>
          <a:p>
            <a:pPr marL="714375" lvl="2" indent="0">
              <a:buNone/>
            </a:pPr>
            <a:r>
              <a:rPr lang="fr-FR" b="1" dirty="0">
                <a:latin typeface="Neue Haas Grotesk Text Pro" panose="020B0504020202020204" pitchFamily="34" charset="0"/>
              </a:rPr>
              <a:t>Section 1. La Cour de justice de l’Union européenne</a:t>
            </a:r>
          </a:p>
          <a:p>
            <a:pPr marL="714375" lvl="2" indent="0">
              <a:buNone/>
            </a:pPr>
            <a:r>
              <a:rPr lang="fr-FR" b="1" dirty="0">
                <a:latin typeface="Neue Haas Grotesk Text Pro" panose="020B0504020202020204" pitchFamily="34" charset="0"/>
              </a:rPr>
              <a:t>Section 2. Le Parquet européen</a:t>
            </a:r>
          </a:p>
          <a:p>
            <a:pPr marL="457200" lvl="1" indent="0">
              <a:buNone/>
            </a:pPr>
            <a:endParaRPr lang="fr-FR" sz="2000" b="1" dirty="0">
              <a:solidFill>
                <a:srgbClr val="000099"/>
              </a:solidFill>
              <a:latin typeface="Neue Haas Grotesk Text Pro" panose="020B0504020202020204" pitchFamily="34" charset="0"/>
            </a:endParaRPr>
          </a:p>
          <a:p>
            <a:pPr marL="457200" lvl="1" indent="0">
              <a:buNone/>
            </a:pPr>
            <a:r>
              <a:rPr lang="fr-FR" sz="2000" b="1" dirty="0">
                <a:solidFill>
                  <a:srgbClr val="000099"/>
                </a:solidFill>
                <a:latin typeface="Neue Haas Grotesk Text Pro" panose="020B0504020202020204" pitchFamily="34" charset="0"/>
              </a:rPr>
              <a:t>Chapitre II. Le contrôle non juridictionnel</a:t>
            </a: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89DCE54D-24DA-CEE1-B536-E8B491DC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392" y="6195527"/>
            <a:ext cx="448056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 sz="110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 sz="1100" dirty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12415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47F1F05-A3C2-4F3F-9141-1BF7D75F8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6" b="27966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538" y="3752850"/>
            <a:ext cx="10837857" cy="2452687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fr-FR" sz="3600" b="1" dirty="0">
                <a:latin typeface="Neue Haas Grotesk Text Pro" panose="020B0504020202020204" pitchFamily="34" charset="0"/>
              </a:rPr>
              <a:t>Chapitre I : le contrôle juridictionnel</a:t>
            </a:r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1B77FFE3-35D1-08B7-D3D6-56F4B84FD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8573" y="6247774"/>
            <a:ext cx="2743200" cy="4117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 smtClean="0">
                <a:solidFill>
                  <a:schemeClr val="tx1"/>
                </a:solidFill>
                <a:latin typeface="+mj-lt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151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92943" y="1085850"/>
            <a:ext cx="6693694" cy="3613149"/>
          </a:xfrm>
        </p:spPr>
        <p:txBody>
          <a:bodyPr anchor="ctr">
            <a:normAutofit/>
          </a:bodyPr>
          <a:lstStyle/>
          <a:p>
            <a:pPr marL="914400" lvl="2" indent="0">
              <a:buNone/>
            </a:pPr>
            <a:r>
              <a:rPr lang="fr-FR" b="1" dirty="0">
                <a:latin typeface="Neue Haas Grotesk Text Pro" panose="020B0504020202020204" pitchFamily="34" charset="0"/>
              </a:rPr>
              <a:t>Section 1. La Cour de justice de l’Union européenne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B9535B-7808-AA0F-E70A-0690E3D60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2" r="2032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C2B6C57C-4E62-BABD-5447-4C1535B61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D2255BC-4444-744A-0338-392C3061B983}"/>
              </a:ext>
            </a:extLst>
          </p:cNvPr>
          <p:cNvSpPr txBox="1">
            <a:spLocks/>
          </p:cNvSpPr>
          <p:nvPr/>
        </p:nvSpPr>
        <p:spPr>
          <a:xfrm>
            <a:off x="732493" y="3473301"/>
            <a:ext cx="4360332" cy="2883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Composition officielle</a:t>
            </a:r>
          </a:p>
          <a:p>
            <a:pPr marL="463550" indent="-285750" algn="just">
              <a:spcBef>
                <a:spcPts val="0"/>
              </a:spcBef>
              <a:buFontTx/>
              <a:buChar char="-"/>
            </a:pP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 C……….. .. ………… </a:t>
            </a: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elle-même</a:t>
            </a:r>
            <a:endParaRPr lang="fr-CH" sz="180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63550" indent="-285750" algn="just">
              <a:spcBef>
                <a:spcPts val="0"/>
              </a:spcBef>
              <a:buFontTx/>
              <a:buChar char="-"/>
            </a:pP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Le Tribunal </a:t>
            </a:r>
            <a:endParaRPr lang="fr-CH" sz="180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63550" indent="-285750" algn="just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Les </a:t>
            </a: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tribunaux spécialisés</a:t>
            </a:r>
          </a:p>
          <a:p>
            <a:pPr marL="177800" indent="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ATTENTION : </a:t>
            </a:r>
            <a:endParaRPr lang="fr-CH" sz="1800" b="1">
              <a:solidFill>
                <a:srgbClr val="000090"/>
              </a:solidFill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71463" indent="-271463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CH" sz="1800" b="1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71463" indent="-271463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CH" sz="1800" b="1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Mission (</a:t>
            </a:r>
            <a:r>
              <a:rPr lang="fr-FR" sz="1800" b="1"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19 § 1 TUE) : </a:t>
            </a:r>
            <a:endParaRPr lang="fr-FR" sz="1800" b="1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 b="1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b="1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Membres de la juridiction : </a:t>
            </a:r>
            <a:endParaRPr lang="fr-CH" sz="1800" b="1" dirty="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414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92943" y="1085850"/>
            <a:ext cx="6693694" cy="3613149"/>
          </a:xfrm>
        </p:spPr>
        <p:txBody>
          <a:bodyPr anchor="ctr">
            <a:normAutofit/>
          </a:bodyPr>
          <a:lstStyle/>
          <a:p>
            <a:pPr marL="914400" lvl="2" indent="0">
              <a:buNone/>
            </a:pPr>
            <a:r>
              <a:rPr lang="fr-FR" b="1" dirty="0">
                <a:latin typeface="Neue Haas Grotesk Text Pro" panose="020B0504020202020204" pitchFamily="34" charset="0"/>
              </a:rPr>
              <a:t>Section 2. Le Parquet européen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B9535B-7808-AA0F-E70A-0690E3D60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7" r="20337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C2B6C57C-4E62-BABD-5447-4C1535B61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0A061FA-FCF9-B25C-F351-20EF47303A08}"/>
              </a:ext>
            </a:extLst>
          </p:cNvPr>
          <p:cNvSpPr txBox="1">
            <a:spLocks/>
          </p:cNvSpPr>
          <p:nvPr/>
        </p:nvSpPr>
        <p:spPr>
          <a:xfrm>
            <a:off x="969757" y="3371849"/>
            <a:ext cx="4156486" cy="2456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Création : </a:t>
            </a:r>
            <a:r>
              <a:rPr lang="fr-FR" sz="1800" b="1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Règlement du Conseil UE 2017/1939 adopté le 12 octobre 2017</a:t>
            </a:r>
            <a:endParaRPr lang="fr-CH" sz="180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Statut et fonction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Organisation :</a:t>
            </a:r>
          </a:p>
          <a:p>
            <a:pPr lvl="1" algn="just">
              <a:spcBef>
                <a:spcPts val="0"/>
              </a:spcBef>
              <a:spcAft>
                <a:spcPts val="600"/>
              </a:spcAft>
            </a:pPr>
            <a:r>
              <a:rPr lang="fr-FR" sz="1800" b="1">
                <a:solidFill>
                  <a:srgbClr val="000099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Niveau ……………….. :</a:t>
            </a:r>
          </a:p>
          <a:p>
            <a:pPr lvl="1" algn="just">
              <a:spcBef>
                <a:spcPts val="0"/>
              </a:spcBef>
              <a:spcAft>
                <a:spcPts val="600"/>
              </a:spcAft>
            </a:pPr>
            <a:r>
              <a:rPr lang="fr-FR" sz="1800" b="1">
                <a:solidFill>
                  <a:srgbClr val="000099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Niveau ……………….. : </a:t>
            </a:r>
            <a:endParaRPr lang="fr-CH" sz="1800" b="1" dirty="0">
              <a:solidFill>
                <a:srgbClr val="000099"/>
              </a:solidFill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739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47F1F05-A3C2-4F3F-9141-1BF7D75F8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7" b="22947"/>
          <a:stretch/>
        </p:blipFill>
        <p:spPr>
          <a:xfrm>
            <a:off x="20" y="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538" y="3752850"/>
            <a:ext cx="10837857" cy="2452687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fr-FR" sz="3600" b="1" dirty="0">
                <a:latin typeface="Neue Haas Grotesk Text Pro" panose="020B0504020202020204" pitchFamily="34" charset="0"/>
              </a:rPr>
              <a:t>Chapitre II : le contrôle non juridictionnel</a:t>
            </a:r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1B77FFE3-35D1-08B7-D3D6-56F4B84FD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8573" y="6247774"/>
            <a:ext cx="2743200" cy="4117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 smtClean="0">
                <a:solidFill>
                  <a:schemeClr val="tx1"/>
                </a:solidFill>
                <a:latin typeface="+mj-lt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94623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e21e9783-d0a0-48f8-850e-0b081b46d788}" enabled="0" method="" siteId="{e21e9783-d0a0-48f8-850e-0b081b46d78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525</Words>
  <Application>Microsoft Office PowerPoint</Application>
  <PresentationFormat>Grand écran</PresentationFormat>
  <Paragraphs>137</Paragraphs>
  <Slides>21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9" baseType="lpstr">
      <vt:lpstr>Arial</vt:lpstr>
      <vt:lpstr>Book Antiqua</vt:lpstr>
      <vt:lpstr>Calibri</vt:lpstr>
      <vt:lpstr>Calibri Light</vt:lpstr>
      <vt:lpstr>Neue Haas Grotesk Text Pro</vt:lpstr>
      <vt:lpstr>Verdana</vt:lpstr>
      <vt:lpstr>Wingdings</vt:lpstr>
      <vt:lpstr>Thème Office</vt:lpstr>
      <vt:lpstr>Droit institutionnel  de l’Union européenne      Cours magistral de M. Damien Bouvier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Droit institutionnel  de l’Union européenne  Cours magistral de M. Damien Bouvier</dc:title>
  <dc:creator>Damien BOUVIER</dc:creator>
  <cp:lastModifiedBy>Damien Bouvier</cp:lastModifiedBy>
  <cp:revision>21</cp:revision>
  <dcterms:created xsi:type="dcterms:W3CDTF">2020-12-01T13:11:44Z</dcterms:created>
  <dcterms:modified xsi:type="dcterms:W3CDTF">2025-03-22T12:35:41Z</dcterms:modified>
</cp:coreProperties>
</file>