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3" r:id="rId1"/>
    <p:sldMasterId id="2147483648" r:id="rId2"/>
  </p:sldMasterIdLst>
  <p:sldIdLst>
    <p:sldId id="256" r:id="rId3"/>
    <p:sldId id="259" r:id="rId4"/>
    <p:sldId id="258" r:id="rId5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1189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244" autoAdjust="0"/>
    <p:restoredTop sz="94660"/>
  </p:normalViewPr>
  <p:slideViewPr>
    <p:cSldViewPr snapToGrid="0">
      <p:cViewPr varScale="1">
        <p:scale>
          <a:sx n="94" d="100"/>
          <a:sy n="94" d="100"/>
        </p:scale>
        <p:origin x="352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0160D84-7A8E-43D8-8DBA-47EA032416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BDE3B83-F625-46A3-8999-04314DD5D0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A7B20CF-317F-4FD9-B90A-BAC8AA0CEC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DC2016-7290-4E2D-86D7-9E084B5ED18F}" type="datetimeFigureOut">
              <a:rPr lang="fr-CH" smtClean="0"/>
              <a:t>06.04.2023</a:t>
            </a:fld>
            <a:endParaRPr lang="fr-CH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D2C6262-441C-423C-BC77-9E4F95A42D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9A7B47D-C294-4793-A081-FAE360B548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13E08C-4893-4D8B-AC31-4E1A322CC83B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8474867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AB05BB6-9A88-4525-9D2A-03A79BABC20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94306F7D-7E10-4CE3-9165-75B3CAAF5A0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fr-CH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59B0E7A-778F-48E3-9064-B4D28395A1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DC2016-7290-4E2D-86D7-9E084B5ED18F}" type="datetimeFigureOut">
              <a:rPr lang="fr-CH" smtClean="0"/>
              <a:t>06.04.2023</a:t>
            </a:fld>
            <a:endParaRPr lang="fr-CH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AC4AF2D-39F1-4484-94CC-DF99AE62B5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B35097D-EBAC-464D-8288-CB9795E6AB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13E08C-4893-4D8B-AC31-4E1A322CC83B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1689829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C31F4BA-8804-244B-AA36-DEA9FC6FDE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CB7588B-B175-9549-A30B-41236DD028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975CD4F-C33E-814E-9C17-828BA70957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878B49-A0DA-D44C-90EF-3E2B5F61AB0D}" type="datetimeFigureOut">
              <a:rPr lang="fr-FR" smtClean="0"/>
              <a:t>06/04/2023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6D7DAD4-5471-BA49-8EF3-8962BC9695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359330A-802A-334B-A12C-A41F6DBBB4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50796-B5DC-E248-9F6E-CA68CEDE0EA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103702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F0CE7415-DD7C-4DD8-B379-4E741A06DC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FE415BAA-17B1-4B52-BFDD-A5E9ADDB17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E4C6BA2-1D66-4A85-987C-85B56D92F41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DC2016-7290-4E2D-86D7-9E084B5ED18F}" type="datetimeFigureOut">
              <a:rPr lang="fr-CH" smtClean="0"/>
              <a:t>06.04.2023</a:t>
            </a:fld>
            <a:endParaRPr lang="fr-CH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8044521-08BA-44F0-AE28-95D81E8DF23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CH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AC282F5-7C05-44D6-ABE2-25D588A9A1B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13E08C-4893-4D8B-AC31-4E1A322CC83B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9037636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49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B696E4CA-3A4C-EE49-807B-04389AE3DD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A057E390-B492-AD42-95A0-08C13025BB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805FE7F-0C8A-C941-8EBB-F36B36F0A8D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878B49-A0DA-D44C-90EF-3E2B5F61AB0D}" type="datetimeFigureOut">
              <a:rPr lang="fr-FR" smtClean="0"/>
              <a:t>06/04/2023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9B081BE-1825-4742-B857-9449B05683E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C5EAFC6-9E92-F543-8023-50B818EF862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450796-B5DC-E248-9F6E-CA68CEDE0EA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619202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 descr="Logofd.jpg">
            <a:extLst>
              <a:ext uri="{FF2B5EF4-FFF2-40B4-BE49-F238E27FC236}">
                <a16:creationId xmlns:a16="http://schemas.microsoft.com/office/drawing/2014/main" id="{2A851F01-A6FB-48D6-9FAE-2CD85E1E7D1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08846" y="924927"/>
            <a:ext cx="2794000" cy="1206500"/>
          </a:xfrm>
          <a:prstGeom prst="rect">
            <a:avLst/>
          </a:prstGeom>
        </p:spPr>
      </p:pic>
      <p:sp>
        <p:nvSpPr>
          <p:cNvPr id="6" name="Titre 1">
            <a:extLst>
              <a:ext uri="{FF2B5EF4-FFF2-40B4-BE49-F238E27FC236}">
                <a16:creationId xmlns:a16="http://schemas.microsoft.com/office/drawing/2014/main" id="{880CA029-0E5F-4095-8329-CFAFDB40E3B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50395" y="2757186"/>
            <a:ext cx="9091205" cy="2428868"/>
          </a:xfrm>
        </p:spPr>
        <p:txBody>
          <a:bodyPr>
            <a:normAutofit fontScale="90000"/>
          </a:bodyPr>
          <a:lstStyle/>
          <a:p>
            <a:pPr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</a:pPr>
            <a:r>
              <a:rPr lang="fr-FR" sz="4900" b="1" dirty="0">
                <a:solidFill>
                  <a:srgbClr val="000090"/>
                </a:solidFill>
                <a:latin typeface="Neue Haas Grotesk Text Pro" panose="020B0504020202020204" pitchFamily="34" charset="0"/>
                <a:cs typeface="Book Antiqua"/>
              </a:rPr>
              <a:t>Droit institutionnel </a:t>
            </a:r>
            <a:br>
              <a:rPr lang="fr-FR" sz="4900" b="1" dirty="0">
                <a:solidFill>
                  <a:srgbClr val="000090"/>
                </a:solidFill>
                <a:latin typeface="Neue Haas Grotesk Text Pro" panose="020B0504020202020204" pitchFamily="34" charset="0"/>
                <a:cs typeface="Book Antiqua"/>
              </a:rPr>
            </a:br>
            <a:r>
              <a:rPr lang="fr-FR" sz="4900" b="1" dirty="0">
                <a:solidFill>
                  <a:srgbClr val="000090"/>
                </a:solidFill>
                <a:latin typeface="Neue Haas Grotesk Text Pro" panose="020B0504020202020204" pitchFamily="34" charset="0"/>
                <a:cs typeface="Book Antiqua"/>
              </a:rPr>
              <a:t>de l’Union européenne</a:t>
            </a:r>
            <a:br>
              <a:rPr lang="fr-FR" sz="4900" dirty="0">
                <a:solidFill>
                  <a:srgbClr val="000090"/>
                </a:solidFill>
                <a:latin typeface="Neue Haas Grotesk Text Pro" panose="020B0504020202020204" pitchFamily="34" charset="0"/>
                <a:cs typeface="Book Antiqua"/>
              </a:rPr>
            </a:br>
            <a:br>
              <a:rPr lang="fr-FR" dirty="0">
                <a:solidFill>
                  <a:srgbClr val="000090"/>
                </a:solidFill>
                <a:latin typeface="Neue Haas Grotesk Text Pro" panose="020B0504020202020204" pitchFamily="34" charset="0"/>
                <a:cs typeface="Book Antiqua"/>
              </a:rPr>
            </a:br>
            <a:r>
              <a:rPr lang="fr-FR" sz="2200" b="1" dirty="0">
                <a:latin typeface="Neue Haas Grotesk Text Pro" panose="020B0504020202020204" pitchFamily="34" charset="0"/>
              </a:rPr>
              <a:t>Cours magistral de M. Damien Bouvier</a:t>
            </a:r>
            <a:endParaRPr lang="fr-FR" sz="2200" dirty="0">
              <a:solidFill>
                <a:srgbClr val="000090"/>
              </a:solidFill>
              <a:latin typeface="Neue Haas Grotesk Text Pro" panose="020B0504020202020204" pitchFamily="34" charset="0"/>
              <a:cs typeface="Book Antiqua"/>
            </a:endParaRP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72385D85-F33D-4F8A-B0DA-0CC87D1D8C47}"/>
              </a:ext>
            </a:extLst>
          </p:cNvPr>
          <p:cNvSpPr txBox="1"/>
          <p:nvPr/>
        </p:nvSpPr>
        <p:spPr>
          <a:xfrm>
            <a:off x="2495480" y="5186054"/>
            <a:ext cx="720103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b="1" dirty="0">
                <a:latin typeface="Neue Haas Grotesk Text Pro" panose="020B0504020202020204" pitchFamily="34" charset="0"/>
              </a:rPr>
              <a:t>Année universitaire 2022/2023 </a:t>
            </a:r>
          </a:p>
          <a:p>
            <a:pPr algn="ctr"/>
            <a:r>
              <a:rPr lang="fr-FR" b="1" dirty="0">
                <a:latin typeface="Neue Haas Grotesk Text Pro" panose="020B0504020202020204" pitchFamily="34" charset="0"/>
              </a:rPr>
              <a:t>Licence 1 Droit LEA / Licence 2 ESPRI </a:t>
            </a:r>
            <a:endParaRPr lang="fr-CH" b="1" dirty="0">
              <a:latin typeface="Neue Haas Grotesk Text Pro" panose="020B05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885885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2C58BCB-BA1E-4E15-977F-4F93057E63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05307"/>
            <a:ext cx="10733468" cy="586838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fr-FR" sz="3600" b="1" dirty="0">
                <a:solidFill>
                  <a:srgbClr val="000099"/>
                </a:solidFill>
                <a:latin typeface="Neue Haas Grotesk Text Pro" panose="020B0504020202020204" pitchFamily="34" charset="77"/>
              </a:rPr>
              <a:t>Interrogation n°2</a:t>
            </a:r>
          </a:p>
          <a:p>
            <a:pPr marL="0" indent="0" algn="ctr">
              <a:buNone/>
            </a:pPr>
            <a:endParaRPr lang="fr-FR" sz="3600" b="1" dirty="0">
              <a:solidFill>
                <a:srgbClr val="000099"/>
              </a:solidFill>
              <a:latin typeface="Neue Haas Grotesk Text Pro" panose="020B0504020202020204" pitchFamily="34" charset="77"/>
            </a:endParaRPr>
          </a:p>
          <a:p>
            <a:pPr marL="0" indent="0" algn="ctr">
              <a:buNone/>
            </a:pPr>
            <a:r>
              <a:rPr lang="fr-FR" sz="3600" b="1" dirty="0">
                <a:solidFill>
                  <a:srgbClr val="000099"/>
                </a:solidFill>
                <a:latin typeface="Neue Haas Grotesk Text Pro" panose="020B0504020202020204" pitchFamily="34" charset="77"/>
              </a:rPr>
              <a:t>Annales </a:t>
            </a:r>
          </a:p>
          <a:p>
            <a:pPr marL="0" indent="0" algn="ctr">
              <a:buNone/>
            </a:pPr>
            <a:endParaRPr lang="fr-FR" sz="3600" b="1" dirty="0">
              <a:solidFill>
                <a:srgbClr val="000099"/>
              </a:solidFill>
              <a:latin typeface="Neue Haas Grotesk Text Pro" panose="020B0504020202020204" pitchFamily="34" charset="77"/>
            </a:endParaRPr>
          </a:p>
          <a:p>
            <a:r>
              <a:rPr lang="fr-FR" sz="2400" dirty="0">
                <a:latin typeface="Neue Haas Grotesk Text Pro" panose="020B0504020202020204" pitchFamily="34" charset="77"/>
              </a:rPr>
              <a:t>Quelle est l’institution de l’Union européenne qui a, selon vous, le plus de pouvoirs?</a:t>
            </a:r>
          </a:p>
          <a:p>
            <a:r>
              <a:rPr lang="fr-FR" sz="2400" dirty="0">
                <a:latin typeface="Neue Haas Grotesk Text Pro" panose="020B0504020202020204" pitchFamily="34" charset="77"/>
              </a:rPr>
              <a:t>Qui, du président du Conseil européen ou du président de la Commission européenne, peut être considéré comme le président de l’Union européenne?</a:t>
            </a:r>
          </a:p>
          <a:p>
            <a:r>
              <a:rPr lang="fr-FR" sz="2400" dirty="0">
                <a:latin typeface="Neue Haas Grotesk Text Pro" panose="020B0504020202020204" pitchFamily="34" charset="77"/>
              </a:rPr>
              <a:t>Quelle est la place du Parlement européen dans le système institutionnel de l’Union européenne ? </a:t>
            </a:r>
          </a:p>
        </p:txBody>
      </p:sp>
    </p:spTree>
    <p:extLst>
      <p:ext uri="{BB962C8B-B14F-4D97-AF65-F5344CB8AC3E}">
        <p14:creationId xmlns:p14="http://schemas.microsoft.com/office/powerpoint/2010/main" val="19856634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Connecteur droit 3">
            <a:extLst>
              <a:ext uri="{FF2B5EF4-FFF2-40B4-BE49-F238E27FC236}">
                <a16:creationId xmlns:a16="http://schemas.microsoft.com/office/drawing/2014/main" id="{3F44F4C5-FE4F-44AB-AAA5-ED31D2E5CB15}"/>
              </a:ext>
            </a:extLst>
          </p:cNvPr>
          <p:cNvCxnSpPr>
            <a:cxnSpLocks/>
          </p:cNvCxnSpPr>
          <p:nvPr/>
        </p:nvCxnSpPr>
        <p:spPr>
          <a:xfrm>
            <a:off x="838200" y="3264794"/>
            <a:ext cx="7031864" cy="0"/>
          </a:xfrm>
          <a:prstGeom prst="line">
            <a:avLst/>
          </a:prstGeom>
          <a:ln w="57150"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89173801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269</TotalTime>
  <Words>88</Words>
  <Application>Microsoft Office PowerPoint</Application>
  <PresentationFormat>Grand écran</PresentationFormat>
  <Paragraphs>10</Paragraphs>
  <Slides>3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3</vt:i4>
      </vt:variant>
    </vt:vector>
  </HeadingPairs>
  <TitlesOfParts>
    <vt:vector size="9" baseType="lpstr">
      <vt:lpstr>Arial</vt:lpstr>
      <vt:lpstr>Calibri</vt:lpstr>
      <vt:lpstr>Calibri Light</vt:lpstr>
      <vt:lpstr>Neue Haas Grotesk Text Pro</vt:lpstr>
      <vt:lpstr>Thème Office</vt:lpstr>
      <vt:lpstr>Thème Office</vt:lpstr>
      <vt:lpstr>Droit institutionnel  de l’Union européenne  Cours magistral de M. Damien Bouvier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Droit institutionnel  de l’Union européenne  Cours magistral de M. Damien Bouvier</dc:title>
  <dc:creator>Damien BOUVIER</dc:creator>
  <cp:lastModifiedBy>Damien BOUVIER</cp:lastModifiedBy>
  <cp:revision>16</cp:revision>
  <dcterms:created xsi:type="dcterms:W3CDTF">2021-01-19T08:42:12Z</dcterms:created>
  <dcterms:modified xsi:type="dcterms:W3CDTF">2023-04-06T07:17:06Z</dcterms:modified>
</cp:coreProperties>
</file>