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</p:sldMasterIdLst>
  <p:sldIdLst>
    <p:sldId id="256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44" autoAdjust="0"/>
    <p:restoredTop sz="94660"/>
  </p:normalViewPr>
  <p:slideViewPr>
    <p:cSldViewPr snapToGrid="0">
      <p:cViewPr varScale="1">
        <p:scale>
          <a:sx n="94" d="100"/>
          <a:sy n="94" d="100"/>
        </p:scale>
        <p:origin x="3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60D84-7A8E-43D8-8DBA-47EA0324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DE3B83-F625-46A3-8999-04314DD5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7B20CF-317F-4FD9-B90A-BAC8AA0C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06.04.2023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2C6262-441C-423C-BC77-9E4F95A42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A7B47D-C294-4793-A081-FAE360B5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4748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06.04.2023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1F4BA-8804-244B-AA36-DEA9FC6F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7588B-B175-9549-A30B-41236DD0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75CD4F-C33E-814E-9C17-828BA709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06/04/2023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D7DAD4-5471-BA49-8EF3-8962BC96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59330A-802A-334B-A12C-A41F6DBB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06.04.2023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96E4CA-3A4C-EE49-807B-04389AE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7E390-B492-AD42-95A0-08C1302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05FE7F-0C8A-C941-8EBB-F36B36F0A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B49-A0DA-D44C-90EF-3E2B5F61AB0D}" type="datetimeFigureOut">
              <a:rPr lang="fr-FR" smtClean="0"/>
              <a:t>06/04/2023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081BE-1825-4742-B857-9449B056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EAFC6-9E92-F543-8023-50B818EF8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ogofd.jpg">
            <a:extLst>
              <a:ext uri="{FF2B5EF4-FFF2-40B4-BE49-F238E27FC236}">
                <a16:creationId xmlns:a16="http://schemas.microsoft.com/office/drawing/2014/main" id="{2A851F01-A6FB-48D6-9FAE-2CD85E1E7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846" y="924927"/>
            <a:ext cx="2794000" cy="12065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0395" y="2757186"/>
            <a:ext cx="9091205" cy="242886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Droit institutionnel </a:t>
            </a:r>
            <a:b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 l’Union européenne</a:t>
            </a:r>
            <a:br>
              <a:rPr lang="fr-FR" sz="49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br>
              <a:rPr lang="fr-FR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r>
              <a:rPr lang="fr-FR" sz="22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200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2495480" y="5186054"/>
            <a:ext cx="7201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</a:rPr>
              <a:t>Année universitaire 2022/2023 </a:t>
            </a:r>
          </a:p>
          <a:p>
            <a:pPr algn="ctr"/>
            <a:r>
              <a:rPr lang="fr-FR" b="1" dirty="0">
                <a:latin typeface="Neue Haas Grotesk Text Pro" panose="020B0504020202020204" pitchFamily="34" charset="0"/>
              </a:rPr>
              <a:t>Licence 1 Droit LEA / Licence 2 ESPRI </a:t>
            </a:r>
            <a:endParaRPr lang="fr-CH" b="1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588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77"/>
              </a:rPr>
              <a:t>Interrogation n°2</a:t>
            </a:r>
          </a:p>
          <a:p>
            <a:pPr marL="0" indent="0" algn="ctr">
              <a:buNone/>
            </a:pPr>
            <a:endParaRPr lang="fr-FR" sz="3600" b="1" dirty="0">
              <a:solidFill>
                <a:srgbClr val="000099"/>
              </a:solidFill>
              <a:latin typeface="Neue Haas Grotesk Text Pro" panose="020B0504020202020204" pitchFamily="34" charset="77"/>
            </a:endParaRPr>
          </a:p>
          <a:p>
            <a:pPr marL="0" indent="0" algn="ctr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77"/>
              </a:rPr>
              <a:t>Annales </a:t>
            </a:r>
          </a:p>
          <a:p>
            <a:pPr marL="0" indent="0" algn="ctr">
              <a:buNone/>
            </a:pPr>
            <a:endParaRPr lang="fr-FR" sz="3600" b="1" dirty="0">
              <a:solidFill>
                <a:srgbClr val="000099"/>
              </a:solidFill>
              <a:latin typeface="Neue Haas Grotesk Text Pro" panose="020B0504020202020204" pitchFamily="34" charset="77"/>
            </a:endParaRPr>
          </a:p>
          <a:p>
            <a:r>
              <a:rPr lang="fr-FR" sz="2400" dirty="0">
                <a:latin typeface="Neue Haas Grotesk Text Pro" panose="020B0504020202020204" pitchFamily="34" charset="77"/>
              </a:rPr>
              <a:t>Quelle est l’institution de l’Union européenne qui a, selon vous, le plus de pouvoirs?</a:t>
            </a:r>
          </a:p>
          <a:p>
            <a:r>
              <a:rPr lang="fr-FR" sz="2400" dirty="0">
                <a:latin typeface="Neue Haas Grotesk Text Pro" panose="020B0504020202020204" pitchFamily="34" charset="77"/>
              </a:rPr>
              <a:t>Qui, du président du Conseil européen ou du président de la Commission européenne, peut être considéré comme le président de l’Union européenne?</a:t>
            </a:r>
          </a:p>
          <a:p>
            <a:r>
              <a:rPr lang="fr-FR" sz="2400" dirty="0">
                <a:latin typeface="Neue Haas Grotesk Text Pro" panose="020B0504020202020204" pitchFamily="34" charset="77"/>
              </a:rPr>
              <a:t>Quelle est la place du Parlement européen dans le système institutionnel de l’Union européenne ? </a:t>
            </a:r>
          </a:p>
        </p:txBody>
      </p:sp>
    </p:spTree>
    <p:extLst>
      <p:ext uri="{BB962C8B-B14F-4D97-AF65-F5344CB8AC3E}">
        <p14:creationId xmlns:p14="http://schemas.microsoft.com/office/powerpoint/2010/main" val="198566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88</Words>
  <Application>Microsoft Office PowerPoint</Application>
  <PresentationFormat>Grand écran</PresentationFormat>
  <Paragraphs>10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Neue Haas Grotesk Text Pro</vt:lpstr>
      <vt:lpstr>Thème Office</vt:lpstr>
      <vt:lpstr>Thème Office</vt:lpstr>
      <vt:lpstr>Droit institutionnel  de l’Union européenne  Cours magistral de M. Damien Bouvier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16</cp:revision>
  <dcterms:created xsi:type="dcterms:W3CDTF">2021-01-19T08:42:12Z</dcterms:created>
  <dcterms:modified xsi:type="dcterms:W3CDTF">2023-04-06T07:17:06Z</dcterms:modified>
</cp:coreProperties>
</file>