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custDataLst>
    <p:tags r:id="rId5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ssia Moutalibi" userId="35f9e16a-fef9-4222-acd6-a2f577208bb0" providerId="ADAL" clId="{17637F34-5FD9-4CCB-89C2-8F36B2C7FBAB}"/>
    <pc:docChg chg="modSld">
      <pc:chgData name="Sassia Moutalibi" userId="35f9e16a-fef9-4222-acd6-a2f577208bb0" providerId="ADAL" clId="{17637F34-5FD9-4CCB-89C2-8F36B2C7FBAB}" dt="2026-01-28T13:51:25.824" v="10" actId="113"/>
      <pc:docMkLst>
        <pc:docMk/>
      </pc:docMkLst>
      <pc:sldChg chg="modSp mod">
        <pc:chgData name="Sassia Moutalibi" userId="35f9e16a-fef9-4222-acd6-a2f577208bb0" providerId="ADAL" clId="{17637F34-5FD9-4CCB-89C2-8F36B2C7FBAB}" dt="2026-01-28T13:50:45.333" v="0" actId="1076"/>
        <pc:sldMkLst>
          <pc:docMk/>
          <pc:sldMk cId="3347693657" sldId="256"/>
        </pc:sldMkLst>
        <pc:picChg chg="mod">
          <ac:chgData name="Sassia Moutalibi" userId="35f9e16a-fef9-4222-acd6-a2f577208bb0" providerId="ADAL" clId="{17637F34-5FD9-4CCB-89C2-8F36B2C7FBAB}" dt="2026-01-28T13:50:45.333" v="0" actId="1076"/>
          <ac:picMkLst>
            <pc:docMk/>
            <pc:sldMk cId="3347693657" sldId="256"/>
            <ac:picMk id="5" creationId="{5734DEF8-05B1-2246-0228-C98165AD53B6}"/>
          </ac:picMkLst>
        </pc:picChg>
      </pc:sldChg>
      <pc:sldChg chg="modSp mod">
        <pc:chgData name="Sassia Moutalibi" userId="35f9e16a-fef9-4222-acd6-a2f577208bb0" providerId="ADAL" clId="{17637F34-5FD9-4CCB-89C2-8F36B2C7FBAB}" dt="2026-01-28T13:51:25.824" v="10" actId="113"/>
        <pc:sldMkLst>
          <pc:docMk/>
          <pc:sldMk cId="211603860" sldId="257"/>
        </pc:sldMkLst>
        <pc:spChg chg="mod">
          <ac:chgData name="Sassia Moutalibi" userId="35f9e16a-fef9-4222-acd6-a2f577208bb0" providerId="ADAL" clId="{17637F34-5FD9-4CCB-89C2-8F36B2C7FBAB}" dt="2026-01-28T13:51:25.824" v="10" actId="113"/>
          <ac:spMkLst>
            <pc:docMk/>
            <pc:sldMk cId="211603860" sldId="257"/>
            <ac:spMk id="3" creationId="{17C514E8-B75E-E0B7-2A37-97C37DD25C8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58F548-F58D-FC96-5D4F-1F47F02871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4005E4-49CB-3BE2-4D40-1297605B49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89186C-C3A2-6B30-4EEE-639DC0646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3BA6-5936-4CEF-88AC-B7E5B2947ED6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9CE984-32BD-C036-1E34-7D9F533FB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EAA55B-3358-EC9C-815B-992EEA99D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BAFDD-0138-4883-A3B5-BEAB6B6309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238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16AEFC-483C-3339-4730-E125A5304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02F7F0-A1FF-1C8F-521E-32C889546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D881FC-4309-8683-4CBE-38AE479FB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3BA6-5936-4CEF-88AC-B7E5B2947ED6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22B9F5-9857-557E-C074-B53281C52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EDB879-DBA1-FE4F-E227-384F64D60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BAFDD-0138-4883-A3B5-BEAB6B6309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124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355B245-016D-0A79-1912-EB6D52CAC4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9154B9D-A142-A277-186C-B52EE4B36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2C5291-961B-A66F-8396-25CBB60C0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3BA6-5936-4CEF-88AC-B7E5B2947ED6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938D90-C263-E687-1232-BE4234346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0B0C22-CDF9-4FEC-12B0-48885F568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BAFDD-0138-4883-A3B5-BEAB6B6309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0242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171B63-F198-3B29-EC4A-0E7216F7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0C0D6C-5C59-EFB5-F37E-185DB130F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976053-533E-E9C6-DD53-C3984E02F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3BA6-5936-4CEF-88AC-B7E5B2947ED6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A31BD9-1300-3253-A1A8-375414C99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D4D178-E9A8-8D6F-7C68-707F9164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BAFDD-0138-4883-A3B5-BEAB6B6309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21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6CC2AB-6C39-F652-4AAD-F5FEB2E28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D2BAEF-7B40-1FAF-E49D-35127B261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FE6F7B-7B34-B77A-7C5E-F00BC2776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3BA6-5936-4CEF-88AC-B7E5B2947ED6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DA4B5E-F160-382D-3543-8CEC49CD6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89356E-C3B6-F39E-6C49-5D210FBA2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BAFDD-0138-4883-A3B5-BEAB6B6309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388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CECA73-17F0-5D8A-12AC-F05652B61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45AEAA-8DCC-FFAD-5627-033F283846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9B4BA5E-B056-1A76-651A-C6C59D23D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D7FAE0-A6FA-1870-D20A-DE7BB3C01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3BA6-5936-4CEF-88AC-B7E5B2947ED6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F392F0-2795-8CA0-2D2D-E70914C32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5AB26A-791C-BA19-1864-4E00E9808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BAFDD-0138-4883-A3B5-BEAB6B6309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30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4CE431-738F-00FE-7F6F-632E6EA2B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E35115-0FD9-521A-1339-871AFD073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FCD91B4-70C1-B0A9-D587-2AED96C1E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C4A4E5B-9578-26C4-5634-047726AFF9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A1D2392-4D53-0F19-B475-F910CF5E60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19E467D-10DA-1608-C946-321F65FE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3BA6-5936-4CEF-88AC-B7E5B2947ED6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8517875-11A7-3301-A11C-F8BA6ED98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F93C08B-185E-4C2F-0703-0B3100E4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BAFDD-0138-4883-A3B5-BEAB6B6309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385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E538B9-8E46-CDF4-EDBC-FC3E39116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B52D48E-CAA5-A5C9-D609-2C1DA7A80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3BA6-5936-4CEF-88AC-B7E5B2947ED6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DF8E047-C33F-CC9C-0EB5-E71761F8C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BEB5FBE-7065-C0AC-752B-93BA10CC8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BAFDD-0138-4883-A3B5-BEAB6B6309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4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0DCA561-9F0E-A7A0-C6B3-E67FB3A4B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3BA6-5936-4CEF-88AC-B7E5B2947ED6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C6A5B0F-E75B-F857-7499-2FFE9D211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7400112-33A5-E5FA-18AA-C023674D6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BAFDD-0138-4883-A3B5-BEAB6B6309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8307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9EDDC6-3EA7-E389-FF37-D8FA25E0D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0C5C98-F341-7EE0-C04F-CE18BB551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5C48F7D-0399-23CF-E9CF-E5E4BEC50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F137-4F3C-19F3-18BD-220646766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3BA6-5936-4CEF-88AC-B7E5B2947ED6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11EB76-6995-FA31-A02C-8D475C487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D2EF36E-EB1A-F91A-42AE-275579FFB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BAFDD-0138-4883-A3B5-BEAB6B6309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2208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02C68D-8668-1789-95AA-4F9FD22FF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DD3DB95-6B06-E48D-A40A-88DA286453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35AA0F-965E-9E6D-D276-D30F50C3A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64EF5E-BFB5-FE6B-07EA-5E9EDE682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3BA6-5936-4CEF-88AC-B7E5B2947ED6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3C0A1C-6EEC-049E-AAA4-356D75D35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6780A11-D7C9-EF32-2125-301092CD5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BAFDD-0138-4883-A3B5-BEAB6B6309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46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0423D3-BFAB-ECB3-17FE-E0FCAB218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D12EF9-F21B-672A-BF5E-FB4B57A29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A652C5-D5C2-6552-07E7-B1F4239E9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0D3BA6-5936-4CEF-88AC-B7E5B2947ED6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6345BE-1A4E-5D1E-4B3F-DA94B6C88E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C2B2DC-E958-3284-2ED5-AA915D608C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0BAFDD-0138-4883-A3B5-BEAB6B6309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79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https://mensuel.framapad.org/p/espacepartagesm-aj6w?lang=f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adlet.com/sassiamoutalibi/l-image-qui-vous-caract-rise-bx0kqye0yyakds3w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B437D4-5E97-AA04-479F-2310789913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2060"/>
                </a:solidFill>
              </a:rPr>
              <a:t>Hybridation : construire et organiser son cours autrement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90A5DA-D2F6-F634-D11B-70075E00D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0113" y="3953668"/>
            <a:ext cx="9144000" cy="657225"/>
          </a:xfrm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MISE EN PRATIQUE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734DEF8-05B1-2246-0228-C98165AD53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3179" y="5315584"/>
            <a:ext cx="5760720" cy="84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93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2E71D0-A286-C9D4-D9C1-73869AF5A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C514E8-B75E-E0B7-2A37-97C37DD25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b="1" dirty="0"/>
              <a:t>Briser la glace </a:t>
            </a:r>
            <a:r>
              <a:rPr lang="fr-FR" dirty="0"/>
              <a:t>en proposant aux participants de se présenter de manière originale (outil </a:t>
            </a:r>
            <a:r>
              <a:rPr lang="fr-FR" dirty="0" err="1"/>
              <a:t>padlet</a:t>
            </a:r>
            <a:r>
              <a:rPr lang="fr-FR" dirty="0"/>
              <a:t> : déjà créé -atelier hybridation)  ​</a:t>
            </a:r>
          </a:p>
          <a:p>
            <a:pPr lvl="0"/>
            <a:r>
              <a:rPr lang="fr-FR" dirty="0"/>
              <a:t>Organiser des </a:t>
            </a:r>
            <a:r>
              <a:rPr lang="fr-FR" b="1" dirty="0"/>
              <a:t>petits groupes </a:t>
            </a:r>
            <a:r>
              <a:rPr lang="fr-FR" dirty="0"/>
              <a:t>en les plaçant dans des salles annexes (petites salles de discussion teams : ok) </a:t>
            </a:r>
            <a:r>
              <a:rPr lang="en-US" dirty="0"/>
              <a:t>​</a:t>
            </a:r>
            <a:endParaRPr lang="fr-FR" dirty="0"/>
          </a:p>
          <a:p>
            <a:pPr lvl="0"/>
            <a:r>
              <a:rPr lang="fr-FR" b="1" dirty="0"/>
              <a:t>Faire collaborer </a:t>
            </a:r>
            <a:r>
              <a:rPr lang="fr-FR" dirty="0"/>
              <a:t>les participants autour d’un espace partagé </a:t>
            </a:r>
            <a:r>
              <a:rPr lang="fr-FR" b="1" dirty="0"/>
              <a:t>(Framapad) </a:t>
            </a:r>
            <a:r>
              <a:rPr lang="en-US" b="1" dirty="0"/>
              <a:t>​</a:t>
            </a:r>
            <a:endParaRPr lang="fr-FR" b="1" dirty="0"/>
          </a:p>
          <a:p>
            <a:pPr lvl="0"/>
            <a:r>
              <a:rPr lang="fr-FR" b="1" dirty="0"/>
              <a:t>Faire interagir </a:t>
            </a:r>
            <a:r>
              <a:rPr lang="fr-FR" dirty="0"/>
              <a:t>les participants en suscitant le débat (</a:t>
            </a:r>
            <a:r>
              <a:rPr lang="fr-FR" dirty="0" err="1"/>
              <a:t>Wooclap</a:t>
            </a:r>
            <a:r>
              <a:rPr lang="fr-FR" dirty="0"/>
              <a:t>) </a:t>
            </a:r>
            <a:r>
              <a:rPr lang="en-US" dirty="0"/>
              <a:t>​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60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891A74-4720-11B8-3D44-9EF7733E2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Outils et fonctionnalités utilisés</a:t>
            </a:r>
          </a:p>
        </p:txBody>
      </p:sp>
      <p:pic>
        <p:nvPicPr>
          <p:cNvPr id="1028" name="Picture 4" descr="Framapad – MPC au lycéee professionnel">
            <a:extLst>
              <a:ext uri="{FF2B5EF4-FFF2-40B4-BE49-F238E27FC236}">
                <a16:creationId xmlns:a16="http://schemas.microsoft.com/office/drawing/2014/main" id="{708E0440-C289-9696-512D-AAADC28B93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71" y="3819905"/>
            <a:ext cx="1467785" cy="399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 descr="Une image contenant texte, lampe,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E8B1619E-CBCB-08B4-5EC4-09518D0E5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371" y="2589488"/>
            <a:ext cx="931476" cy="866109"/>
          </a:xfrm>
          <a:prstGeom prst="rect">
            <a:avLst/>
          </a:prstGeom>
        </p:spPr>
      </p:pic>
      <p:pic>
        <p:nvPicPr>
          <p:cNvPr id="8" name="Picture 2" descr="Padlet – Applications sur Google Play">
            <a:extLst>
              <a:ext uri="{FF2B5EF4-FFF2-40B4-BE49-F238E27FC236}">
                <a16:creationId xmlns:a16="http://schemas.microsoft.com/office/drawing/2014/main" id="{25783087-8640-1111-F24E-E8C250C86F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71" y="1432661"/>
            <a:ext cx="931476" cy="931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1075EF6B-C9AD-329B-C0E6-A49723754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72" y="4892783"/>
            <a:ext cx="1489310" cy="32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613E42B2-08B5-FA6D-1F19-064505BA1037}"/>
              </a:ext>
            </a:extLst>
          </p:cNvPr>
          <p:cNvSpPr txBox="1">
            <a:spLocks/>
          </p:cNvSpPr>
          <p:nvPr/>
        </p:nvSpPr>
        <p:spPr>
          <a:xfrm>
            <a:off x="2608429" y="1679325"/>
            <a:ext cx="9220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 err="1"/>
              <a:t>Padlet</a:t>
            </a:r>
            <a:r>
              <a:rPr lang="fr-FR" dirty="0"/>
              <a:t> : </a:t>
            </a:r>
            <a:r>
              <a:rPr lang="fr-FR" sz="1600" dirty="0">
                <a:hlinkClick r:id="rId6"/>
              </a:rPr>
              <a:t>https://padlet.com/sassiamoutalibi/l-image-qui-vous-caract-rise-bx0kqye0yyakds3w</a:t>
            </a:r>
            <a:endParaRPr lang="fr-FR" sz="1600" dirty="0"/>
          </a:p>
          <a:p>
            <a:pPr marL="0" indent="0">
              <a:buNone/>
            </a:pPr>
            <a:endParaRPr lang="fr-FR" sz="1600" dirty="0"/>
          </a:p>
          <a:p>
            <a:r>
              <a:rPr lang="fr-FR" sz="3200" dirty="0"/>
              <a:t>Salles de discussion </a:t>
            </a:r>
          </a:p>
          <a:p>
            <a:endParaRPr lang="fr-FR" sz="3200" dirty="0"/>
          </a:p>
          <a:p>
            <a:r>
              <a:rPr lang="fr-FR" sz="3200" dirty="0"/>
              <a:t>Framapad : </a:t>
            </a:r>
            <a:r>
              <a:rPr lang="fr-FR" sz="1600" u="sng" dirty="0">
                <a:hlinkClick r:id="rId7"/>
              </a:rPr>
              <a:t>https://mensuel.framapad.org/p/espacepartagesm-aj6w?lang=fr</a:t>
            </a:r>
            <a:r>
              <a:rPr lang="fr-FR" sz="1600" dirty="0"/>
              <a:t>​</a:t>
            </a:r>
          </a:p>
          <a:p>
            <a:pPr marL="0" indent="0">
              <a:buNone/>
            </a:pPr>
            <a:endParaRPr lang="fr-FR" sz="3200" dirty="0"/>
          </a:p>
          <a:p>
            <a:r>
              <a:rPr lang="fr-FR" sz="3200" dirty="0" err="1"/>
              <a:t>Wooclap</a:t>
            </a:r>
            <a:r>
              <a:rPr lang="fr-FR" sz="3200" dirty="0"/>
              <a:t> : </a:t>
            </a:r>
            <a:r>
              <a:rPr lang="fr-FR" b="1" dirty="0">
                <a:solidFill>
                  <a:srgbClr val="0070C0"/>
                </a:solidFill>
              </a:rPr>
              <a:t>OMPUFL</a:t>
            </a:r>
            <a:r>
              <a:rPr lang="fr-FR" dirty="0"/>
              <a:t> 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3639858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4.1.2"/>
  <p:tag name="PPTVERSION" val="16"/>
  <p:tag name="TPOS" val="2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21e9783-d0a0-48f8-850e-0b081b46d788}" enabled="0" method="" siteId="{e21e9783-d0a0-48f8-850e-0b081b46d78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120</Words>
  <Application>Microsoft Office PowerPoint</Application>
  <PresentationFormat>Grand écran</PresentationFormat>
  <Paragraphs>15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Thème Office</vt:lpstr>
      <vt:lpstr>Hybridation : construire et organiser son cours autrement</vt:lpstr>
      <vt:lpstr>Objectifs</vt:lpstr>
      <vt:lpstr>Outils et fonctionnalités utilisés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Sassia Moutalibi</dc:creator>
  <cp:lastModifiedBy>Sassia Moutalibi</cp:lastModifiedBy>
  <cp:revision>1</cp:revision>
  <dcterms:created xsi:type="dcterms:W3CDTF">2026-01-28T12:49:55Z</dcterms:created>
  <dcterms:modified xsi:type="dcterms:W3CDTF">2026-01-28T13:51:28Z</dcterms:modified>
</cp:coreProperties>
</file>