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 id="2147483660" r:id="rId3"/>
  </p:sldMasterIdLst>
  <p:sldIdLst>
    <p:sldId id="327" r:id="rId4"/>
    <p:sldId id="259" r:id="rId5"/>
    <p:sldId id="324" r:id="rId6"/>
    <p:sldId id="326" r:id="rId7"/>
    <p:sldId id="272" r:id="rId8"/>
    <p:sldId id="277" r:id="rId9"/>
    <p:sldId id="280" r:id="rId10"/>
    <p:sldId id="325" r:id="rId11"/>
    <p:sldId id="288" r:id="rId12"/>
    <p:sldId id="289" r:id="rId13"/>
    <p:sldId id="293" r:id="rId14"/>
    <p:sldId id="308" r:id="rId15"/>
    <p:sldId id="311" r:id="rId16"/>
    <p:sldId id="296" r:id="rId17"/>
    <p:sldId id="297" r:id="rId18"/>
    <p:sldId id="298" r:id="rId19"/>
    <p:sldId id="301" r:id="rId20"/>
    <p:sldId id="323" r:id="rId21"/>
    <p:sldId id="25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143D9-7594-44F3-85C3-E52044A6B838}" v="16" dt="2025-02-03T13:35:21.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0" autoAdjust="0"/>
    <p:restoredTop sz="94660"/>
  </p:normalViewPr>
  <p:slideViewPr>
    <p:cSldViewPr snapToGrid="0">
      <p:cViewPr varScale="1">
        <p:scale>
          <a:sx n="72" d="100"/>
          <a:sy n="72" d="100"/>
        </p:scale>
        <p:origin x="5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en Bouvier" userId="7262b343-9cbd-4bd7-8cbf-6b3c6ccd78ea" providerId="ADAL" clId="{E62143D9-7594-44F3-85C3-E52044A6B838}"/>
    <pc:docChg chg="undo custSel addSld delSld modSld sldOrd">
      <pc:chgData name="Damien Bouvier" userId="7262b343-9cbd-4bd7-8cbf-6b3c6ccd78ea" providerId="ADAL" clId="{E62143D9-7594-44F3-85C3-E52044A6B838}" dt="2025-02-03T13:45:26.913" v="484" actId="20577"/>
      <pc:docMkLst>
        <pc:docMk/>
      </pc:docMkLst>
      <pc:sldChg chg="del">
        <pc:chgData name="Damien Bouvier" userId="7262b343-9cbd-4bd7-8cbf-6b3c6ccd78ea" providerId="ADAL" clId="{E62143D9-7594-44F3-85C3-E52044A6B838}" dt="2025-02-03T08:41:10.264" v="4" actId="47"/>
        <pc:sldMkLst>
          <pc:docMk/>
          <pc:sldMk cId="3688588510" sldId="256"/>
        </pc:sldMkLst>
      </pc:sldChg>
      <pc:sldChg chg="addSp delSp modSp mod">
        <pc:chgData name="Damien Bouvier" userId="7262b343-9cbd-4bd7-8cbf-6b3c6ccd78ea" providerId="ADAL" clId="{E62143D9-7594-44F3-85C3-E52044A6B838}" dt="2025-02-03T08:55:56.042" v="306" actId="478"/>
        <pc:sldMkLst>
          <pc:docMk/>
          <pc:sldMk cId="1985663475" sldId="259"/>
        </pc:sldMkLst>
        <pc:spChg chg="add del">
          <ac:chgData name="Damien Bouvier" userId="7262b343-9cbd-4bd7-8cbf-6b3c6ccd78ea" providerId="ADAL" clId="{E62143D9-7594-44F3-85C3-E52044A6B838}" dt="2025-02-03T08:49:16.210" v="38" actId="478"/>
          <ac:spMkLst>
            <pc:docMk/>
            <pc:sldMk cId="1985663475" sldId="259"/>
            <ac:spMk id="2" creationId="{125FB5BF-3AA8-9B6C-F556-1D1E85010E5D}"/>
          </ac:spMkLst>
        </pc:spChg>
        <pc:spChg chg="mod">
          <ac:chgData name="Damien Bouvier" userId="7262b343-9cbd-4bd7-8cbf-6b3c6ccd78ea" providerId="ADAL" clId="{E62143D9-7594-44F3-85C3-E52044A6B838}" dt="2025-02-03T08:47:38.903" v="14" actId="20577"/>
          <ac:spMkLst>
            <pc:docMk/>
            <pc:sldMk cId="1985663475" sldId="259"/>
            <ac:spMk id="3" creationId="{A2C58BCB-BA1E-4E15-977F-4F93057E6309}"/>
          </ac:spMkLst>
        </pc:spChg>
        <pc:spChg chg="add mod">
          <ac:chgData name="Damien Bouvier" userId="7262b343-9cbd-4bd7-8cbf-6b3c6ccd78ea" providerId="ADAL" clId="{E62143D9-7594-44F3-85C3-E52044A6B838}" dt="2025-02-03T08:50:32.358" v="55" actId="1076"/>
          <ac:spMkLst>
            <pc:docMk/>
            <pc:sldMk cId="1985663475" sldId="259"/>
            <ac:spMk id="4" creationId="{8C7AE96A-8540-23EA-C94E-504255524D6D}"/>
          </ac:spMkLst>
        </pc:spChg>
        <pc:spChg chg="add mod">
          <ac:chgData name="Damien Bouvier" userId="7262b343-9cbd-4bd7-8cbf-6b3c6ccd78ea" providerId="ADAL" clId="{E62143D9-7594-44F3-85C3-E52044A6B838}" dt="2025-02-03T08:51:27.778" v="95" actId="1076"/>
          <ac:spMkLst>
            <pc:docMk/>
            <pc:sldMk cId="1985663475" sldId="259"/>
            <ac:spMk id="5" creationId="{569D9C6C-6A2F-6958-62D9-A2C58C7950C0}"/>
          </ac:spMkLst>
        </pc:spChg>
        <pc:spChg chg="add mod">
          <ac:chgData name="Damien Bouvier" userId="7262b343-9cbd-4bd7-8cbf-6b3c6ccd78ea" providerId="ADAL" clId="{E62143D9-7594-44F3-85C3-E52044A6B838}" dt="2025-02-03T08:51:32.857" v="96" actId="1076"/>
          <ac:spMkLst>
            <pc:docMk/>
            <pc:sldMk cId="1985663475" sldId="259"/>
            <ac:spMk id="6" creationId="{C96264CB-EEEF-53AE-EC8B-5F016AD73E97}"/>
          </ac:spMkLst>
        </pc:spChg>
        <pc:spChg chg="add mod">
          <ac:chgData name="Damien Bouvier" userId="7262b343-9cbd-4bd7-8cbf-6b3c6ccd78ea" providerId="ADAL" clId="{E62143D9-7594-44F3-85C3-E52044A6B838}" dt="2025-02-03T08:52:02.824" v="117" actId="1076"/>
          <ac:spMkLst>
            <pc:docMk/>
            <pc:sldMk cId="1985663475" sldId="259"/>
            <ac:spMk id="7" creationId="{B3715F8E-666B-91D8-BF17-263A624E0F5C}"/>
          </ac:spMkLst>
        </pc:spChg>
        <pc:spChg chg="add mod ord">
          <ac:chgData name="Damien Bouvier" userId="7262b343-9cbd-4bd7-8cbf-6b3c6ccd78ea" providerId="ADAL" clId="{E62143D9-7594-44F3-85C3-E52044A6B838}" dt="2025-02-03T08:54:03.337" v="299" actId="171"/>
          <ac:spMkLst>
            <pc:docMk/>
            <pc:sldMk cId="1985663475" sldId="259"/>
            <ac:spMk id="8" creationId="{340D47E8-3E84-BE11-3DB2-C381D0E27E30}"/>
          </ac:spMkLst>
        </pc:spChg>
        <pc:picChg chg="add del mod">
          <ac:chgData name="Damien Bouvier" userId="7262b343-9cbd-4bd7-8cbf-6b3c6ccd78ea" providerId="ADAL" clId="{E62143D9-7594-44F3-85C3-E52044A6B838}" dt="2025-02-03T08:55:56.042" v="306" actId="478"/>
          <ac:picMkLst>
            <pc:docMk/>
            <pc:sldMk cId="1985663475" sldId="259"/>
            <ac:picMk id="10" creationId="{94E078BE-6238-390F-84D2-0D87523A9146}"/>
          </ac:picMkLst>
        </pc:picChg>
      </pc:sldChg>
      <pc:sldChg chg="del">
        <pc:chgData name="Damien Bouvier" userId="7262b343-9cbd-4bd7-8cbf-6b3c6ccd78ea" providerId="ADAL" clId="{E62143D9-7594-44F3-85C3-E52044A6B838}" dt="2025-02-03T08:41:25.448" v="5" actId="47"/>
        <pc:sldMkLst>
          <pc:docMk/>
          <pc:sldMk cId="2332815094" sldId="260"/>
        </pc:sldMkLst>
      </pc:sldChg>
      <pc:sldChg chg="del">
        <pc:chgData name="Damien Bouvier" userId="7262b343-9cbd-4bd7-8cbf-6b3c6ccd78ea" providerId="ADAL" clId="{E62143D9-7594-44F3-85C3-E52044A6B838}" dt="2025-02-03T08:41:30.431" v="6" actId="47"/>
        <pc:sldMkLst>
          <pc:docMk/>
          <pc:sldMk cId="1946686654" sldId="261"/>
        </pc:sldMkLst>
      </pc:sldChg>
      <pc:sldChg chg="del">
        <pc:chgData name="Damien Bouvier" userId="7262b343-9cbd-4bd7-8cbf-6b3c6ccd78ea" providerId="ADAL" clId="{E62143D9-7594-44F3-85C3-E52044A6B838}" dt="2025-02-03T08:42:18.846" v="7" actId="47"/>
        <pc:sldMkLst>
          <pc:docMk/>
          <pc:sldMk cId="3809009140" sldId="263"/>
        </pc:sldMkLst>
      </pc:sldChg>
      <pc:sldChg chg="del">
        <pc:chgData name="Damien Bouvier" userId="7262b343-9cbd-4bd7-8cbf-6b3c6ccd78ea" providerId="ADAL" clId="{E62143D9-7594-44F3-85C3-E52044A6B838}" dt="2025-02-03T08:42:19.817" v="8" actId="47"/>
        <pc:sldMkLst>
          <pc:docMk/>
          <pc:sldMk cId="3399547515" sldId="264"/>
        </pc:sldMkLst>
      </pc:sldChg>
      <pc:sldChg chg="addSp modSp mod setBg">
        <pc:chgData name="Damien Bouvier" userId="7262b343-9cbd-4bd7-8cbf-6b3c6ccd78ea" providerId="ADAL" clId="{E62143D9-7594-44F3-85C3-E52044A6B838}" dt="2025-02-03T13:45:26.913" v="484" actId="20577"/>
        <pc:sldMkLst>
          <pc:docMk/>
          <pc:sldMk cId="1817246624" sldId="272"/>
        </pc:sldMkLst>
        <pc:spChg chg="mod">
          <ac:chgData name="Damien Bouvier" userId="7262b343-9cbd-4bd7-8cbf-6b3c6ccd78ea" providerId="ADAL" clId="{E62143D9-7594-44F3-85C3-E52044A6B838}" dt="2025-02-03T13:45:26.913" v="484" actId="20577"/>
          <ac:spMkLst>
            <pc:docMk/>
            <pc:sldMk cId="1817246624" sldId="272"/>
            <ac:spMk id="3" creationId="{00000000-0000-0000-0000-000000000000}"/>
          </ac:spMkLst>
        </pc:spChg>
        <pc:spChg chg="add">
          <ac:chgData name="Damien Bouvier" userId="7262b343-9cbd-4bd7-8cbf-6b3c6ccd78ea" providerId="ADAL" clId="{E62143D9-7594-44F3-85C3-E52044A6B838}" dt="2025-02-03T13:38:39.828" v="483" actId="26606"/>
          <ac:spMkLst>
            <pc:docMk/>
            <pc:sldMk cId="1817246624" sldId="272"/>
            <ac:spMk id="8" creationId="{1B15ED52-F352-441B-82BF-E0EA34836D08}"/>
          </ac:spMkLst>
        </pc:spChg>
        <pc:spChg chg="add">
          <ac:chgData name="Damien Bouvier" userId="7262b343-9cbd-4bd7-8cbf-6b3c6ccd78ea" providerId="ADAL" clId="{E62143D9-7594-44F3-85C3-E52044A6B838}" dt="2025-02-03T13:38:39.828" v="483" actId="26606"/>
          <ac:spMkLst>
            <pc:docMk/>
            <pc:sldMk cId="1817246624" sldId="272"/>
            <ac:spMk id="10" creationId="{3B2E3793-BFE6-45A2-9B7B-E18844431C99}"/>
          </ac:spMkLst>
        </pc:spChg>
        <pc:spChg chg="add">
          <ac:chgData name="Damien Bouvier" userId="7262b343-9cbd-4bd7-8cbf-6b3c6ccd78ea" providerId="ADAL" clId="{E62143D9-7594-44F3-85C3-E52044A6B838}" dt="2025-02-03T13:38:39.828" v="483" actId="26606"/>
          <ac:spMkLst>
            <pc:docMk/>
            <pc:sldMk cId="1817246624" sldId="272"/>
            <ac:spMk id="12" creationId="{BC4C4868-CB8F-4AF9-9CDB-8108F2C19B67}"/>
          </ac:spMkLst>
        </pc:spChg>
        <pc:spChg chg="add">
          <ac:chgData name="Damien Bouvier" userId="7262b343-9cbd-4bd7-8cbf-6b3c6ccd78ea" providerId="ADAL" clId="{E62143D9-7594-44F3-85C3-E52044A6B838}" dt="2025-02-03T13:38:39.828" v="483" actId="26606"/>
          <ac:spMkLst>
            <pc:docMk/>
            <pc:sldMk cId="1817246624" sldId="272"/>
            <ac:spMk id="14" creationId="{375E0459-6403-40CD-989D-56A4407CA12E}"/>
          </ac:spMkLst>
        </pc:spChg>
        <pc:spChg chg="add">
          <ac:chgData name="Damien Bouvier" userId="7262b343-9cbd-4bd7-8cbf-6b3c6ccd78ea" providerId="ADAL" clId="{E62143D9-7594-44F3-85C3-E52044A6B838}" dt="2025-02-03T13:38:39.828" v="483" actId="26606"/>
          <ac:spMkLst>
            <pc:docMk/>
            <pc:sldMk cId="1817246624" sldId="272"/>
            <ac:spMk id="16" creationId="{53E5B1A8-3AC9-4BD1-9BBC-78CA94F2D1BA}"/>
          </ac:spMkLst>
        </pc:spChg>
      </pc:sldChg>
      <pc:sldChg chg="del">
        <pc:chgData name="Damien Bouvier" userId="7262b343-9cbd-4bd7-8cbf-6b3c6ccd78ea" providerId="ADAL" clId="{E62143D9-7594-44F3-85C3-E52044A6B838}" dt="2025-02-03T08:42:26.982" v="9" actId="47"/>
        <pc:sldMkLst>
          <pc:docMk/>
          <pc:sldMk cId="4044593291" sldId="274"/>
        </pc:sldMkLst>
      </pc:sldChg>
      <pc:sldChg chg="del">
        <pc:chgData name="Damien Bouvier" userId="7262b343-9cbd-4bd7-8cbf-6b3c6ccd78ea" providerId="ADAL" clId="{E62143D9-7594-44F3-85C3-E52044A6B838}" dt="2025-02-03T08:42:32.711" v="10" actId="47"/>
        <pc:sldMkLst>
          <pc:docMk/>
          <pc:sldMk cId="896581140" sldId="275"/>
        </pc:sldMkLst>
      </pc:sldChg>
      <pc:sldChg chg="addSp modSp mod setBg">
        <pc:chgData name="Damien Bouvier" userId="7262b343-9cbd-4bd7-8cbf-6b3c6ccd78ea" providerId="ADAL" clId="{E62143D9-7594-44F3-85C3-E52044A6B838}" dt="2025-02-03T13:38:20.669" v="482" actId="26606"/>
        <pc:sldMkLst>
          <pc:docMk/>
          <pc:sldMk cId="975771428" sldId="277"/>
        </pc:sldMkLst>
        <pc:spChg chg="mod">
          <ac:chgData name="Damien Bouvier" userId="7262b343-9cbd-4bd7-8cbf-6b3c6ccd78ea" providerId="ADAL" clId="{E62143D9-7594-44F3-85C3-E52044A6B838}" dt="2025-02-03T13:38:20.669" v="482" actId="26606"/>
          <ac:spMkLst>
            <pc:docMk/>
            <pc:sldMk cId="975771428" sldId="277"/>
            <ac:spMk id="3" creationId="{00000000-0000-0000-0000-000000000000}"/>
          </ac:spMkLst>
        </pc:spChg>
        <pc:spChg chg="add">
          <ac:chgData name="Damien Bouvier" userId="7262b343-9cbd-4bd7-8cbf-6b3c6ccd78ea" providerId="ADAL" clId="{E62143D9-7594-44F3-85C3-E52044A6B838}" dt="2025-02-03T13:38:20.669" v="482" actId="26606"/>
          <ac:spMkLst>
            <pc:docMk/>
            <pc:sldMk cId="975771428" sldId="277"/>
            <ac:spMk id="8" creationId="{09588DA8-065E-4F6F-8EFD-43104AB2E0CF}"/>
          </ac:spMkLst>
        </pc:spChg>
        <pc:spChg chg="add">
          <ac:chgData name="Damien Bouvier" userId="7262b343-9cbd-4bd7-8cbf-6b3c6ccd78ea" providerId="ADAL" clId="{E62143D9-7594-44F3-85C3-E52044A6B838}" dt="2025-02-03T13:38:20.669" v="482" actId="26606"/>
          <ac:spMkLst>
            <pc:docMk/>
            <pc:sldMk cId="975771428" sldId="277"/>
            <ac:spMk id="10" creationId="{C4285719-470E-454C-AF62-8323075F1F5B}"/>
          </ac:spMkLst>
        </pc:spChg>
        <pc:spChg chg="add">
          <ac:chgData name="Damien Bouvier" userId="7262b343-9cbd-4bd7-8cbf-6b3c6ccd78ea" providerId="ADAL" clId="{E62143D9-7594-44F3-85C3-E52044A6B838}" dt="2025-02-03T13:38:20.669" v="482" actId="26606"/>
          <ac:spMkLst>
            <pc:docMk/>
            <pc:sldMk cId="975771428" sldId="277"/>
            <ac:spMk id="12" creationId="{CD9FE4EF-C4D8-49A0-B2FF-81D8DB7D8A24}"/>
          </ac:spMkLst>
        </pc:spChg>
        <pc:spChg chg="add">
          <ac:chgData name="Damien Bouvier" userId="7262b343-9cbd-4bd7-8cbf-6b3c6ccd78ea" providerId="ADAL" clId="{E62143D9-7594-44F3-85C3-E52044A6B838}" dt="2025-02-03T13:38:20.669" v="482" actId="26606"/>
          <ac:spMkLst>
            <pc:docMk/>
            <pc:sldMk cId="975771428" sldId="277"/>
            <ac:spMk id="14" creationId="{4300840D-0A0B-4512-BACA-B439D5B9C57C}"/>
          </ac:spMkLst>
        </pc:spChg>
        <pc:spChg chg="add">
          <ac:chgData name="Damien Bouvier" userId="7262b343-9cbd-4bd7-8cbf-6b3c6ccd78ea" providerId="ADAL" clId="{E62143D9-7594-44F3-85C3-E52044A6B838}" dt="2025-02-03T13:38:20.669" v="482" actId="26606"/>
          <ac:spMkLst>
            <pc:docMk/>
            <pc:sldMk cId="975771428" sldId="277"/>
            <ac:spMk id="16" creationId="{D2B78728-A580-49A7-84F9-6EF6F583ADE0}"/>
          </ac:spMkLst>
        </pc:spChg>
        <pc:spChg chg="add">
          <ac:chgData name="Damien Bouvier" userId="7262b343-9cbd-4bd7-8cbf-6b3c6ccd78ea" providerId="ADAL" clId="{E62143D9-7594-44F3-85C3-E52044A6B838}" dt="2025-02-03T13:38:20.669" v="482" actId="26606"/>
          <ac:spMkLst>
            <pc:docMk/>
            <pc:sldMk cId="975771428" sldId="277"/>
            <ac:spMk id="18" creationId="{38FAA1A1-D861-433F-88FA-1E9D6FD31D11}"/>
          </ac:spMkLst>
        </pc:spChg>
        <pc:spChg chg="add">
          <ac:chgData name="Damien Bouvier" userId="7262b343-9cbd-4bd7-8cbf-6b3c6ccd78ea" providerId="ADAL" clId="{E62143D9-7594-44F3-85C3-E52044A6B838}" dt="2025-02-03T13:38:20.669" v="482" actId="26606"/>
          <ac:spMkLst>
            <pc:docMk/>
            <pc:sldMk cId="975771428" sldId="277"/>
            <ac:spMk id="20" creationId="{8D71EDA1-87BF-4D5D-AB79-F346FD19278A}"/>
          </ac:spMkLst>
        </pc:spChg>
      </pc:sldChg>
      <pc:sldChg chg="addSp modSp add del mod setBg">
        <pc:chgData name="Damien Bouvier" userId="7262b343-9cbd-4bd7-8cbf-6b3c6ccd78ea" providerId="ADAL" clId="{E62143D9-7594-44F3-85C3-E52044A6B838}" dt="2025-02-03T12:38:14.770" v="327" actId="1076"/>
        <pc:sldMkLst>
          <pc:docMk/>
          <pc:sldMk cId="2008119804" sldId="280"/>
        </pc:sldMkLst>
        <pc:spChg chg="mod ord">
          <ac:chgData name="Damien Bouvier" userId="7262b343-9cbd-4bd7-8cbf-6b3c6ccd78ea" providerId="ADAL" clId="{E62143D9-7594-44F3-85C3-E52044A6B838}" dt="2025-02-03T12:38:08.932" v="325" actId="1076"/>
          <ac:spMkLst>
            <pc:docMk/>
            <pc:sldMk cId="2008119804" sldId="280"/>
            <ac:spMk id="3" creationId="{00000000-0000-0000-0000-000000000000}"/>
          </ac:spMkLst>
        </pc:spChg>
        <pc:spChg chg="add">
          <ac:chgData name="Damien Bouvier" userId="7262b343-9cbd-4bd7-8cbf-6b3c6ccd78ea" providerId="ADAL" clId="{E62143D9-7594-44F3-85C3-E52044A6B838}" dt="2025-02-03T12:37:38.160" v="320" actId="26606"/>
          <ac:spMkLst>
            <pc:docMk/>
            <pc:sldMk cId="2008119804" sldId="280"/>
            <ac:spMk id="9" creationId="{AE3A741D-C19B-960A-5803-1C5887147820}"/>
          </ac:spMkLst>
        </pc:spChg>
        <pc:spChg chg="add">
          <ac:chgData name="Damien Bouvier" userId="7262b343-9cbd-4bd7-8cbf-6b3c6ccd78ea" providerId="ADAL" clId="{E62143D9-7594-44F3-85C3-E52044A6B838}" dt="2025-02-03T12:37:38.160" v="320" actId="26606"/>
          <ac:spMkLst>
            <pc:docMk/>
            <pc:sldMk cId="2008119804" sldId="280"/>
            <ac:spMk id="11" creationId="{DC39DE25-0E4E-0AA7-0932-1D78C2372786}"/>
          </ac:spMkLst>
        </pc:spChg>
        <pc:spChg chg="add">
          <ac:chgData name="Damien Bouvier" userId="7262b343-9cbd-4bd7-8cbf-6b3c6ccd78ea" providerId="ADAL" clId="{E62143D9-7594-44F3-85C3-E52044A6B838}" dt="2025-02-03T12:37:38.160" v="320" actId="26606"/>
          <ac:spMkLst>
            <pc:docMk/>
            <pc:sldMk cId="2008119804" sldId="280"/>
            <ac:spMk id="13" creationId="{8D6EA299-0840-6DEA-E670-C49AEBC87E89}"/>
          </ac:spMkLst>
        </pc:spChg>
        <pc:picChg chg="add mod">
          <ac:chgData name="Damien Bouvier" userId="7262b343-9cbd-4bd7-8cbf-6b3c6ccd78ea" providerId="ADAL" clId="{E62143D9-7594-44F3-85C3-E52044A6B838}" dt="2025-02-03T12:38:14.770" v="327" actId="1076"/>
          <ac:picMkLst>
            <pc:docMk/>
            <pc:sldMk cId="2008119804" sldId="280"/>
            <ac:picMk id="4" creationId="{49E58493-77D5-461B-17C1-93508955FBF6}"/>
          </ac:picMkLst>
        </pc:picChg>
      </pc:sldChg>
      <pc:sldChg chg="modSp mod">
        <pc:chgData name="Damien Bouvier" userId="7262b343-9cbd-4bd7-8cbf-6b3c6ccd78ea" providerId="ADAL" clId="{E62143D9-7594-44F3-85C3-E52044A6B838}" dt="2025-02-03T12:47:35.430" v="355" actId="207"/>
        <pc:sldMkLst>
          <pc:docMk/>
          <pc:sldMk cId="260059627" sldId="288"/>
        </pc:sldMkLst>
        <pc:spChg chg="mod">
          <ac:chgData name="Damien Bouvier" userId="7262b343-9cbd-4bd7-8cbf-6b3c6ccd78ea" providerId="ADAL" clId="{E62143D9-7594-44F3-85C3-E52044A6B838}" dt="2025-02-03T12:47:35.430" v="355" actId="207"/>
          <ac:spMkLst>
            <pc:docMk/>
            <pc:sldMk cId="260059627" sldId="288"/>
            <ac:spMk id="3" creationId="{00000000-0000-0000-0000-000000000000}"/>
          </ac:spMkLst>
        </pc:spChg>
      </pc:sldChg>
      <pc:sldChg chg="addSp modSp mod">
        <pc:chgData name="Damien Bouvier" userId="7262b343-9cbd-4bd7-8cbf-6b3c6ccd78ea" providerId="ADAL" clId="{E62143D9-7594-44F3-85C3-E52044A6B838}" dt="2025-02-03T13:30:42.615" v="460" actId="114"/>
        <pc:sldMkLst>
          <pc:docMk/>
          <pc:sldMk cId="1323972437" sldId="289"/>
        </pc:sldMkLst>
        <pc:spChg chg="add mod">
          <ac:chgData name="Damien Bouvier" userId="7262b343-9cbd-4bd7-8cbf-6b3c6ccd78ea" providerId="ADAL" clId="{E62143D9-7594-44F3-85C3-E52044A6B838}" dt="2025-02-03T13:30:42.615" v="460" actId="114"/>
          <ac:spMkLst>
            <pc:docMk/>
            <pc:sldMk cId="1323972437" sldId="289"/>
            <ac:spMk id="2" creationId="{2916B265-FDF2-9F0A-0DA1-CC17B34D0FA1}"/>
          </ac:spMkLst>
        </pc:spChg>
        <pc:spChg chg="mod">
          <ac:chgData name="Damien Bouvier" userId="7262b343-9cbd-4bd7-8cbf-6b3c6ccd78ea" providerId="ADAL" clId="{E62143D9-7594-44F3-85C3-E52044A6B838}" dt="2025-02-03T13:25:21.700" v="410" actId="14100"/>
          <ac:spMkLst>
            <pc:docMk/>
            <pc:sldMk cId="1323972437" sldId="289"/>
            <ac:spMk id="3" creationId="{00000000-0000-0000-0000-000000000000}"/>
          </ac:spMkLst>
        </pc:spChg>
      </pc:sldChg>
      <pc:sldChg chg="modSp mod">
        <pc:chgData name="Damien Bouvier" userId="7262b343-9cbd-4bd7-8cbf-6b3c6ccd78ea" providerId="ADAL" clId="{E62143D9-7594-44F3-85C3-E52044A6B838}" dt="2025-02-03T12:48:33.936" v="359" actId="207"/>
        <pc:sldMkLst>
          <pc:docMk/>
          <pc:sldMk cId="2035812163" sldId="293"/>
        </pc:sldMkLst>
        <pc:spChg chg="mod">
          <ac:chgData name="Damien Bouvier" userId="7262b343-9cbd-4bd7-8cbf-6b3c6ccd78ea" providerId="ADAL" clId="{E62143D9-7594-44F3-85C3-E52044A6B838}" dt="2025-02-03T12:48:33.936" v="359" actId="207"/>
          <ac:spMkLst>
            <pc:docMk/>
            <pc:sldMk cId="2035812163" sldId="293"/>
            <ac:spMk id="3" creationId="{00000000-0000-0000-0000-000000000000}"/>
          </ac:spMkLst>
        </pc:spChg>
      </pc:sldChg>
      <pc:sldChg chg="modSp del mod">
        <pc:chgData name="Damien Bouvier" userId="7262b343-9cbd-4bd7-8cbf-6b3c6ccd78ea" providerId="ADAL" clId="{E62143D9-7594-44F3-85C3-E52044A6B838}" dt="2025-02-03T13:12:34.080" v="379" actId="47"/>
        <pc:sldMkLst>
          <pc:docMk/>
          <pc:sldMk cId="244649169" sldId="294"/>
        </pc:sldMkLst>
        <pc:spChg chg="mod">
          <ac:chgData name="Damien Bouvier" userId="7262b343-9cbd-4bd7-8cbf-6b3c6ccd78ea" providerId="ADAL" clId="{E62143D9-7594-44F3-85C3-E52044A6B838}" dt="2025-02-03T13:08:24.103" v="369" actId="207"/>
          <ac:spMkLst>
            <pc:docMk/>
            <pc:sldMk cId="244649169" sldId="294"/>
            <ac:spMk id="3" creationId="{00000000-0000-0000-0000-000000000000}"/>
          </ac:spMkLst>
        </pc:spChg>
      </pc:sldChg>
      <pc:sldChg chg="addSp modSp mod">
        <pc:chgData name="Damien Bouvier" userId="7262b343-9cbd-4bd7-8cbf-6b3c6ccd78ea" providerId="ADAL" clId="{E62143D9-7594-44F3-85C3-E52044A6B838}" dt="2025-02-03T13:30:34.072" v="459" actId="114"/>
        <pc:sldMkLst>
          <pc:docMk/>
          <pc:sldMk cId="2524449586" sldId="296"/>
        </pc:sldMkLst>
        <pc:spChg chg="add mod">
          <ac:chgData name="Damien Bouvier" userId="7262b343-9cbd-4bd7-8cbf-6b3c6ccd78ea" providerId="ADAL" clId="{E62143D9-7594-44F3-85C3-E52044A6B838}" dt="2025-02-03T13:30:34.072" v="459" actId="114"/>
          <ac:spMkLst>
            <pc:docMk/>
            <pc:sldMk cId="2524449586" sldId="296"/>
            <ac:spMk id="2" creationId="{662671C6-40EF-F3AA-4BCC-B17EC3F050A6}"/>
          </ac:spMkLst>
        </pc:spChg>
        <pc:spChg chg="mod">
          <ac:chgData name="Damien Bouvier" userId="7262b343-9cbd-4bd7-8cbf-6b3c6ccd78ea" providerId="ADAL" clId="{E62143D9-7594-44F3-85C3-E52044A6B838}" dt="2025-02-03T13:29:06.995" v="445" actId="14100"/>
          <ac:spMkLst>
            <pc:docMk/>
            <pc:sldMk cId="2524449586" sldId="296"/>
            <ac:spMk id="3" creationId="{00000000-0000-0000-0000-000000000000}"/>
          </ac:spMkLst>
        </pc:spChg>
      </pc:sldChg>
      <pc:sldChg chg="addSp modSp mod setBg">
        <pc:chgData name="Damien Bouvier" userId="7262b343-9cbd-4bd7-8cbf-6b3c6ccd78ea" providerId="ADAL" clId="{E62143D9-7594-44F3-85C3-E52044A6B838}" dt="2025-02-03T13:10:49.118" v="378" actId="1076"/>
        <pc:sldMkLst>
          <pc:docMk/>
          <pc:sldMk cId="3900514327" sldId="297"/>
        </pc:sldMkLst>
        <pc:spChg chg="mod ord">
          <ac:chgData name="Damien Bouvier" userId="7262b343-9cbd-4bd7-8cbf-6b3c6ccd78ea" providerId="ADAL" clId="{E62143D9-7594-44F3-85C3-E52044A6B838}" dt="2025-02-03T13:10:49.118" v="378" actId="1076"/>
          <ac:spMkLst>
            <pc:docMk/>
            <pc:sldMk cId="3900514327" sldId="297"/>
            <ac:spMk id="3" creationId="{00000000-0000-0000-0000-000000000000}"/>
          </ac:spMkLst>
        </pc:spChg>
        <pc:picChg chg="add mod">
          <ac:chgData name="Damien Bouvier" userId="7262b343-9cbd-4bd7-8cbf-6b3c6ccd78ea" providerId="ADAL" clId="{E62143D9-7594-44F3-85C3-E52044A6B838}" dt="2025-02-03T13:10:35.655" v="375" actId="26606"/>
          <ac:picMkLst>
            <pc:docMk/>
            <pc:sldMk cId="3900514327" sldId="297"/>
            <ac:picMk id="4" creationId="{CA31BAA2-109D-4CC8-D376-198E2BC77240}"/>
          </ac:picMkLst>
        </pc:picChg>
      </pc:sldChg>
      <pc:sldChg chg="addSp modSp mod">
        <pc:chgData name="Damien Bouvier" userId="7262b343-9cbd-4bd7-8cbf-6b3c6ccd78ea" providerId="ADAL" clId="{E62143D9-7594-44F3-85C3-E52044A6B838}" dt="2025-02-03T13:35:28.691" v="481" actId="1076"/>
        <pc:sldMkLst>
          <pc:docMk/>
          <pc:sldMk cId="3705739670" sldId="298"/>
        </pc:sldMkLst>
        <pc:spChg chg="mod">
          <ac:chgData name="Damien Bouvier" userId="7262b343-9cbd-4bd7-8cbf-6b3c6ccd78ea" providerId="ADAL" clId="{E62143D9-7594-44F3-85C3-E52044A6B838}" dt="2025-02-03T13:01:37.471" v="366" actId="207"/>
          <ac:spMkLst>
            <pc:docMk/>
            <pc:sldMk cId="3705739670" sldId="298"/>
            <ac:spMk id="3" creationId="{00000000-0000-0000-0000-000000000000}"/>
          </ac:spMkLst>
        </pc:spChg>
        <pc:picChg chg="add mod">
          <ac:chgData name="Damien Bouvier" userId="7262b343-9cbd-4bd7-8cbf-6b3c6ccd78ea" providerId="ADAL" clId="{E62143D9-7594-44F3-85C3-E52044A6B838}" dt="2025-02-03T13:35:28.691" v="481" actId="1076"/>
          <ac:picMkLst>
            <pc:docMk/>
            <pc:sldMk cId="3705739670" sldId="298"/>
            <ac:picMk id="4" creationId="{EC35F0EC-4763-2F79-1255-4F78498E8124}"/>
          </ac:picMkLst>
        </pc:picChg>
      </pc:sldChg>
      <pc:sldChg chg="addSp delSp modSp mod setBg">
        <pc:chgData name="Damien Bouvier" userId="7262b343-9cbd-4bd7-8cbf-6b3c6ccd78ea" providerId="ADAL" clId="{E62143D9-7594-44F3-85C3-E52044A6B838}" dt="2025-02-03T13:32:58.040" v="475" actId="1076"/>
        <pc:sldMkLst>
          <pc:docMk/>
          <pc:sldMk cId="1621412400" sldId="301"/>
        </pc:sldMkLst>
        <pc:spChg chg="mod ord">
          <ac:chgData name="Damien Bouvier" userId="7262b343-9cbd-4bd7-8cbf-6b3c6ccd78ea" providerId="ADAL" clId="{E62143D9-7594-44F3-85C3-E52044A6B838}" dt="2025-02-03T13:32:58.040" v="475" actId="1076"/>
          <ac:spMkLst>
            <pc:docMk/>
            <pc:sldMk cId="1621412400" sldId="301"/>
            <ac:spMk id="3" creationId="{00000000-0000-0000-0000-000000000000}"/>
          </ac:spMkLst>
        </pc:spChg>
        <pc:spChg chg="add del">
          <ac:chgData name="Damien Bouvier" userId="7262b343-9cbd-4bd7-8cbf-6b3c6ccd78ea" providerId="ADAL" clId="{E62143D9-7594-44F3-85C3-E52044A6B838}" dt="2025-02-03T13:32:18.750" v="465" actId="26606"/>
          <ac:spMkLst>
            <pc:docMk/>
            <pc:sldMk cId="1621412400" sldId="301"/>
            <ac:spMk id="9" creationId="{B65C0385-5E30-4D2E-AF9F-4639659D34E9}"/>
          </ac:spMkLst>
        </pc:spChg>
        <pc:spChg chg="add del">
          <ac:chgData name="Damien Bouvier" userId="7262b343-9cbd-4bd7-8cbf-6b3c6ccd78ea" providerId="ADAL" clId="{E62143D9-7594-44F3-85C3-E52044A6B838}" dt="2025-02-03T13:32:18.750" v="465" actId="26606"/>
          <ac:spMkLst>
            <pc:docMk/>
            <pc:sldMk cId="1621412400" sldId="301"/>
            <ac:spMk id="11" creationId="{E335820B-3A29-42C5-AA8D-10ECA43CD985}"/>
          </ac:spMkLst>
        </pc:spChg>
        <pc:spChg chg="add">
          <ac:chgData name="Damien Bouvier" userId="7262b343-9cbd-4bd7-8cbf-6b3c6ccd78ea" providerId="ADAL" clId="{E62143D9-7594-44F3-85C3-E52044A6B838}" dt="2025-02-03T13:32:18.773" v="466" actId="26606"/>
          <ac:spMkLst>
            <pc:docMk/>
            <pc:sldMk cId="1621412400" sldId="301"/>
            <ac:spMk id="13" creationId="{649C91A9-84E7-4BF0-9026-62F01380D853}"/>
          </ac:spMkLst>
        </pc:spChg>
        <pc:spChg chg="add">
          <ac:chgData name="Damien Bouvier" userId="7262b343-9cbd-4bd7-8cbf-6b3c6ccd78ea" providerId="ADAL" clId="{E62143D9-7594-44F3-85C3-E52044A6B838}" dt="2025-02-03T13:32:18.773" v="466" actId="26606"/>
          <ac:spMkLst>
            <pc:docMk/>
            <pc:sldMk cId="1621412400" sldId="301"/>
            <ac:spMk id="14" creationId="{9B47378D-AD27-45D0-8C1C-5B1098DCC068}"/>
          </ac:spMkLst>
        </pc:spChg>
        <pc:picChg chg="add mod">
          <ac:chgData name="Damien Bouvier" userId="7262b343-9cbd-4bd7-8cbf-6b3c6ccd78ea" providerId="ADAL" clId="{E62143D9-7594-44F3-85C3-E52044A6B838}" dt="2025-02-03T13:32:18.773" v="466" actId="26606"/>
          <ac:picMkLst>
            <pc:docMk/>
            <pc:sldMk cId="1621412400" sldId="301"/>
            <ac:picMk id="4" creationId="{EFA4593C-BFE8-EF17-95D5-D566734E6F67}"/>
          </ac:picMkLst>
        </pc:picChg>
      </pc:sldChg>
      <pc:sldChg chg="modSp del mod">
        <pc:chgData name="Damien Bouvier" userId="7262b343-9cbd-4bd7-8cbf-6b3c6ccd78ea" providerId="ADAL" clId="{E62143D9-7594-44F3-85C3-E52044A6B838}" dt="2025-02-03T13:12:36.298" v="380" actId="47"/>
        <pc:sldMkLst>
          <pc:docMk/>
          <pc:sldMk cId="4289917640" sldId="303"/>
        </pc:sldMkLst>
        <pc:spChg chg="mod">
          <ac:chgData name="Damien Bouvier" userId="7262b343-9cbd-4bd7-8cbf-6b3c6ccd78ea" providerId="ADAL" clId="{E62143D9-7594-44F3-85C3-E52044A6B838}" dt="2025-02-03T12:50:36.813" v="360" actId="207"/>
          <ac:spMkLst>
            <pc:docMk/>
            <pc:sldMk cId="4289917640" sldId="303"/>
            <ac:spMk id="3" creationId="{00000000-0000-0000-0000-000000000000}"/>
          </ac:spMkLst>
        </pc:spChg>
      </pc:sldChg>
      <pc:sldChg chg="modSp mod">
        <pc:chgData name="Damien Bouvier" userId="7262b343-9cbd-4bd7-8cbf-6b3c6ccd78ea" providerId="ADAL" clId="{E62143D9-7594-44F3-85C3-E52044A6B838}" dt="2025-02-03T13:08:41.690" v="371" actId="207"/>
        <pc:sldMkLst>
          <pc:docMk/>
          <pc:sldMk cId="562037074" sldId="308"/>
        </pc:sldMkLst>
        <pc:spChg chg="mod">
          <ac:chgData name="Damien Bouvier" userId="7262b343-9cbd-4bd7-8cbf-6b3c6ccd78ea" providerId="ADAL" clId="{E62143D9-7594-44F3-85C3-E52044A6B838}" dt="2025-02-03T13:08:41.690" v="371" actId="207"/>
          <ac:spMkLst>
            <pc:docMk/>
            <pc:sldMk cId="562037074" sldId="308"/>
            <ac:spMk id="3" creationId="{00000000-0000-0000-0000-000000000000}"/>
          </ac:spMkLst>
        </pc:spChg>
      </pc:sldChg>
      <pc:sldChg chg="modSp mod">
        <pc:chgData name="Damien Bouvier" userId="7262b343-9cbd-4bd7-8cbf-6b3c6ccd78ea" providerId="ADAL" clId="{E62143D9-7594-44F3-85C3-E52044A6B838}" dt="2025-02-03T13:08:31.853" v="370" actId="207"/>
        <pc:sldMkLst>
          <pc:docMk/>
          <pc:sldMk cId="2830022585" sldId="311"/>
        </pc:sldMkLst>
        <pc:spChg chg="mod">
          <ac:chgData name="Damien Bouvier" userId="7262b343-9cbd-4bd7-8cbf-6b3c6ccd78ea" providerId="ADAL" clId="{E62143D9-7594-44F3-85C3-E52044A6B838}" dt="2025-02-03T13:08:31.853" v="370" actId="207"/>
          <ac:spMkLst>
            <pc:docMk/>
            <pc:sldMk cId="2830022585" sldId="311"/>
            <ac:spMk id="3" creationId="{00000000-0000-0000-0000-000000000000}"/>
          </ac:spMkLst>
        </pc:spChg>
      </pc:sldChg>
      <pc:sldChg chg="modSp mod">
        <pc:chgData name="Damien Bouvier" userId="7262b343-9cbd-4bd7-8cbf-6b3c6ccd78ea" providerId="ADAL" clId="{E62143D9-7594-44F3-85C3-E52044A6B838}" dt="2025-02-03T13:01:49.132" v="368" actId="207"/>
        <pc:sldMkLst>
          <pc:docMk/>
          <pc:sldMk cId="1294717908" sldId="323"/>
        </pc:sldMkLst>
        <pc:spChg chg="mod">
          <ac:chgData name="Damien Bouvier" userId="7262b343-9cbd-4bd7-8cbf-6b3c6ccd78ea" providerId="ADAL" clId="{E62143D9-7594-44F3-85C3-E52044A6B838}" dt="2025-02-03T13:01:49.132" v="368" actId="207"/>
          <ac:spMkLst>
            <pc:docMk/>
            <pc:sldMk cId="1294717908" sldId="323"/>
            <ac:spMk id="3" creationId="{00000000-0000-0000-0000-000000000000}"/>
          </ac:spMkLst>
        </pc:spChg>
      </pc:sldChg>
      <pc:sldChg chg="addSp modSp mod ord setBg">
        <pc:chgData name="Damien Bouvier" userId="7262b343-9cbd-4bd7-8cbf-6b3c6ccd78ea" providerId="ADAL" clId="{E62143D9-7594-44F3-85C3-E52044A6B838}" dt="2025-02-03T08:57:28.604" v="315" actId="14100"/>
        <pc:sldMkLst>
          <pc:docMk/>
          <pc:sldMk cId="1661518989" sldId="324"/>
        </pc:sldMkLst>
        <pc:spChg chg="mod ord">
          <ac:chgData name="Damien Bouvier" userId="7262b343-9cbd-4bd7-8cbf-6b3c6ccd78ea" providerId="ADAL" clId="{E62143D9-7594-44F3-85C3-E52044A6B838}" dt="2025-02-03T08:57:28.604" v="315" actId="14100"/>
          <ac:spMkLst>
            <pc:docMk/>
            <pc:sldMk cId="1661518989" sldId="324"/>
            <ac:spMk id="3" creationId="{00000000-0000-0000-0000-000000000000}"/>
          </ac:spMkLst>
        </pc:spChg>
        <pc:spChg chg="add">
          <ac:chgData name="Damien Bouvier" userId="7262b343-9cbd-4bd7-8cbf-6b3c6ccd78ea" providerId="ADAL" clId="{E62143D9-7594-44F3-85C3-E52044A6B838}" dt="2025-02-03T08:56:55.609" v="310" actId="26606"/>
          <ac:spMkLst>
            <pc:docMk/>
            <pc:sldMk cId="1661518989" sldId="324"/>
            <ac:spMk id="9" creationId="{B210AC1D-4063-4C6E-9528-FA9C4C0C18E6}"/>
          </ac:spMkLst>
        </pc:spChg>
        <pc:spChg chg="add">
          <ac:chgData name="Damien Bouvier" userId="7262b343-9cbd-4bd7-8cbf-6b3c6ccd78ea" providerId="ADAL" clId="{E62143D9-7594-44F3-85C3-E52044A6B838}" dt="2025-02-03T08:56:55.609" v="310" actId="26606"/>
          <ac:spMkLst>
            <pc:docMk/>
            <pc:sldMk cId="1661518989" sldId="324"/>
            <ac:spMk id="11" creationId="{02F8C595-E68C-4306-AED8-DC7826A0A506}"/>
          </ac:spMkLst>
        </pc:spChg>
        <pc:picChg chg="add mod">
          <ac:chgData name="Damien Bouvier" userId="7262b343-9cbd-4bd7-8cbf-6b3c6ccd78ea" providerId="ADAL" clId="{E62143D9-7594-44F3-85C3-E52044A6B838}" dt="2025-02-03T08:56:55.609" v="310" actId="26606"/>
          <ac:picMkLst>
            <pc:docMk/>
            <pc:sldMk cId="1661518989" sldId="324"/>
            <ac:picMk id="4" creationId="{C6667543-4616-37F7-4A9A-968ED210DC44}"/>
          </ac:picMkLst>
        </pc:picChg>
      </pc:sldChg>
      <pc:sldChg chg="addSp modSp mod setBg">
        <pc:chgData name="Damien Bouvier" userId="7262b343-9cbd-4bd7-8cbf-6b3c6ccd78ea" providerId="ADAL" clId="{E62143D9-7594-44F3-85C3-E52044A6B838}" dt="2025-02-03T12:45:04.087" v="347" actId="207"/>
        <pc:sldMkLst>
          <pc:docMk/>
          <pc:sldMk cId="1184865287" sldId="325"/>
        </pc:sldMkLst>
        <pc:spChg chg="mod ord">
          <ac:chgData name="Damien Bouvier" userId="7262b343-9cbd-4bd7-8cbf-6b3c6ccd78ea" providerId="ADAL" clId="{E62143D9-7594-44F3-85C3-E52044A6B838}" dt="2025-02-03T12:45:04.087" v="347" actId="207"/>
          <ac:spMkLst>
            <pc:docMk/>
            <pc:sldMk cId="1184865287" sldId="325"/>
            <ac:spMk id="3" creationId="{00000000-0000-0000-0000-000000000000}"/>
          </ac:spMkLst>
        </pc:spChg>
        <pc:spChg chg="add">
          <ac:chgData name="Damien Bouvier" userId="7262b343-9cbd-4bd7-8cbf-6b3c6ccd78ea" providerId="ADAL" clId="{E62143D9-7594-44F3-85C3-E52044A6B838}" dt="2025-02-03T12:43:56.902" v="339" actId="26606"/>
          <ac:spMkLst>
            <pc:docMk/>
            <pc:sldMk cId="1184865287" sldId="325"/>
            <ac:spMk id="9" creationId="{79BB35BC-D5C2-4C8B-A22A-A71E6191913B}"/>
          </ac:spMkLst>
        </pc:spChg>
        <pc:picChg chg="add mod">
          <ac:chgData name="Damien Bouvier" userId="7262b343-9cbd-4bd7-8cbf-6b3c6ccd78ea" providerId="ADAL" clId="{E62143D9-7594-44F3-85C3-E52044A6B838}" dt="2025-02-03T12:43:56.902" v="339" actId="26606"/>
          <ac:picMkLst>
            <pc:docMk/>
            <pc:sldMk cId="1184865287" sldId="325"/>
            <ac:picMk id="4" creationId="{15F7E810-EB38-EFD0-483E-B3C3631BF7F5}"/>
          </ac:picMkLst>
        </pc:picChg>
      </pc:sldChg>
      <pc:sldChg chg="modSp mod">
        <pc:chgData name="Damien Bouvier" userId="7262b343-9cbd-4bd7-8cbf-6b3c6ccd78ea" providerId="ADAL" clId="{E62143D9-7594-44F3-85C3-E52044A6B838}" dt="2025-02-03T08:57:37.876" v="316" actId="207"/>
        <pc:sldMkLst>
          <pc:docMk/>
          <pc:sldMk cId="3257284477" sldId="326"/>
        </pc:sldMkLst>
        <pc:spChg chg="mod">
          <ac:chgData name="Damien Bouvier" userId="7262b343-9cbd-4bd7-8cbf-6b3c6ccd78ea" providerId="ADAL" clId="{E62143D9-7594-44F3-85C3-E52044A6B838}" dt="2025-02-03T08:57:37.876" v="316" actId="207"/>
          <ac:spMkLst>
            <pc:docMk/>
            <pc:sldMk cId="3257284477" sldId="326"/>
            <ac:spMk id="3" creationId="{A2C58BCB-BA1E-4E15-977F-4F93057E6309}"/>
          </ac:spMkLst>
        </pc:spChg>
      </pc:sldChg>
      <pc:sldChg chg="add ord">
        <pc:chgData name="Damien Bouvier" userId="7262b343-9cbd-4bd7-8cbf-6b3c6ccd78ea" providerId="ADAL" clId="{E62143D9-7594-44F3-85C3-E52044A6B838}" dt="2025-02-03T08:41:08.059" v="3"/>
        <pc:sldMkLst>
          <pc:docMk/>
          <pc:sldMk cId="1884753846" sldId="327"/>
        </pc:sldMkLst>
      </pc:sldChg>
      <pc:sldChg chg="add del">
        <pc:chgData name="Damien Bouvier" userId="7262b343-9cbd-4bd7-8cbf-6b3c6ccd78ea" providerId="ADAL" clId="{E62143D9-7594-44F3-85C3-E52044A6B838}" dt="2025-02-03T12:39:14.815" v="333" actId="47"/>
        <pc:sldMkLst>
          <pc:docMk/>
          <pc:sldMk cId="4091853819" sldId="32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60D84-7A8E-43D8-8DBA-47EA0324164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3BDE3B83-F625-46A3-8999-04314DD5D0E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CA7B20CF-317F-4FD9-B90A-BAC8AA0CEC22}"/>
              </a:ext>
            </a:extLst>
          </p:cNvPr>
          <p:cNvSpPr>
            <a:spLocks noGrp="1"/>
          </p:cNvSpPr>
          <p:nvPr>
            <p:ph type="dt" sz="half" idx="10"/>
          </p:nvPr>
        </p:nvSpPr>
        <p:spPr/>
        <p:txBody>
          <a:bodyPr/>
          <a:lstStyle/>
          <a:p>
            <a:fld id="{8DDC2016-7290-4E2D-86D7-9E084B5ED18F}"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2D2C6262-441C-423C-BC77-9E4F95A42DD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9A7B47D-C294-4793-A081-FAE360B548CF}"/>
              </a:ext>
            </a:extLst>
          </p:cNvPr>
          <p:cNvSpPr>
            <a:spLocks noGrp="1"/>
          </p:cNvSpPr>
          <p:nvPr>
            <p:ph type="sldNum" sz="quarter" idx="12"/>
          </p:nvPr>
        </p:nvSpPr>
        <p:spPr/>
        <p:txBody>
          <a:bodyPr/>
          <a:lstStyle/>
          <a:p>
            <a:fld id="{DA13E08C-4893-4D8B-AC31-4E1A322CC83B}" type="slidenum">
              <a:rPr lang="fr-CH" smtClean="0"/>
              <a:t>‹N°›</a:t>
            </a:fld>
            <a:endParaRPr lang="fr-CH"/>
          </a:p>
        </p:txBody>
      </p:sp>
    </p:spTree>
    <p:extLst>
      <p:ext uri="{BB962C8B-B14F-4D97-AF65-F5344CB8AC3E}">
        <p14:creationId xmlns:p14="http://schemas.microsoft.com/office/powerpoint/2010/main" val="84748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05BB6-9A88-4525-9D2A-03A79BABC2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94306F7D-7E10-4CE3-9165-75B3CAAF5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659B0E7A-778F-48E3-9064-B4D28395A137}"/>
              </a:ext>
            </a:extLst>
          </p:cNvPr>
          <p:cNvSpPr>
            <a:spLocks noGrp="1"/>
          </p:cNvSpPr>
          <p:nvPr>
            <p:ph type="dt" sz="half" idx="10"/>
          </p:nvPr>
        </p:nvSpPr>
        <p:spPr/>
        <p:txBody>
          <a:bodyPr/>
          <a:lstStyle/>
          <a:p>
            <a:fld id="{8DDC2016-7290-4E2D-86D7-9E084B5ED18F}"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7AC4AF2D-39F1-4484-94CC-DF99AE62B52E}"/>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B35097D-EBAC-464D-8288-CB9795E6AB47}"/>
              </a:ext>
            </a:extLst>
          </p:cNvPr>
          <p:cNvSpPr>
            <a:spLocks noGrp="1"/>
          </p:cNvSpPr>
          <p:nvPr>
            <p:ph type="sldNum" sz="quarter" idx="12"/>
          </p:nvPr>
        </p:nvSpPr>
        <p:spPr/>
        <p:txBody>
          <a:bodyPr/>
          <a:lstStyle/>
          <a:p>
            <a:fld id="{DA13E08C-4893-4D8B-AC31-4E1A322CC83B}" type="slidenum">
              <a:rPr lang="fr-CH" smtClean="0"/>
              <a:t>‹N°›</a:t>
            </a:fld>
            <a:endParaRPr lang="fr-CH"/>
          </a:p>
        </p:txBody>
      </p:sp>
    </p:spTree>
    <p:extLst>
      <p:ext uri="{BB962C8B-B14F-4D97-AF65-F5344CB8AC3E}">
        <p14:creationId xmlns:p14="http://schemas.microsoft.com/office/powerpoint/2010/main" val="116898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1F4BA-8804-244B-AA36-DEA9FC6FDE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B7588B-B175-9549-A30B-41236DD028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75CD4F-C33E-814E-9C17-828BA7095764}"/>
              </a:ext>
            </a:extLst>
          </p:cNvPr>
          <p:cNvSpPr>
            <a:spLocks noGrp="1"/>
          </p:cNvSpPr>
          <p:nvPr>
            <p:ph type="dt" sz="half" idx="10"/>
          </p:nvPr>
        </p:nvSpPr>
        <p:spPr/>
        <p:txBody>
          <a:bodyPr/>
          <a:lstStyle/>
          <a:p>
            <a:fld id="{5D878B49-A0DA-D44C-90EF-3E2B5F61AB0D}" type="datetimeFigureOut">
              <a:rPr lang="fr-FR" smtClean="0"/>
              <a:t>03/02/2025</a:t>
            </a:fld>
            <a:endParaRPr lang="fr-FR"/>
          </a:p>
        </p:txBody>
      </p:sp>
      <p:sp>
        <p:nvSpPr>
          <p:cNvPr id="5" name="Espace réservé du pied de page 4">
            <a:extLst>
              <a:ext uri="{FF2B5EF4-FFF2-40B4-BE49-F238E27FC236}">
                <a16:creationId xmlns:a16="http://schemas.microsoft.com/office/drawing/2014/main" id="{16D7DAD4-5471-BA49-8EF3-8962BC969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59330A-802A-334B-A12C-A41F6DBBB45D}"/>
              </a:ext>
            </a:extLst>
          </p:cNvPr>
          <p:cNvSpPr>
            <a:spLocks noGrp="1"/>
          </p:cNvSpPr>
          <p:nvPr>
            <p:ph type="sldNum" sz="quarter" idx="12"/>
          </p:nvPr>
        </p:nvSpPr>
        <p:spPr/>
        <p:txBody>
          <a:bodyPr/>
          <a:lstStyle/>
          <a:p>
            <a:fld id="{6D450796-B5DC-E248-9F6E-CA68CEDE0EA9}" type="slidenum">
              <a:rPr lang="fr-FR" smtClean="0"/>
              <a:t>‹N°›</a:t>
            </a:fld>
            <a:endParaRPr lang="fr-FR"/>
          </a:p>
        </p:txBody>
      </p:sp>
    </p:spTree>
    <p:extLst>
      <p:ext uri="{BB962C8B-B14F-4D97-AF65-F5344CB8AC3E}">
        <p14:creationId xmlns:p14="http://schemas.microsoft.com/office/powerpoint/2010/main" val="401037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434C92-1FCF-784C-B24C-2208657A5A96}" type="datetimeFigureOut">
              <a:rPr lang="fr-FR" smtClean="0"/>
              <a:t>03/02/2025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BCE2BD4-0F39-EE47-BF9F-7A8AE70CB951}" type="slidenum">
              <a:rPr lang="fr-FR" smtClean="0"/>
              <a:t>‹N°›</a:t>
            </a:fld>
            <a:endParaRPr lang="fr-FR"/>
          </a:p>
        </p:txBody>
      </p:sp>
    </p:spTree>
    <p:extLst>
      <p:ext uri="{BB962C8B-B14F-4D97-AF65-F5344CB8AC3E}">
        <p14:creationId xmlns:p14="http://schemas.microsoft.com/office/powerpoint/2010/main" val="2420726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CE7415-DD7C-4DD8-B379-4E741A06D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FE415BAA-17B1-4B52-BFDD-A5E9ADDB1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E4C6BA2-1D66-4A85-987C-85B56D92F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C2016-7290-4E2D-86D7-9E084B5ED18F}"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C8044521-08BA-44F0-AE28-95D81E8DF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EAC282F5-7C05-44D6-ABE2-25D588A9A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3E08C-4893-4D8B-AC31-4E1A322CC83B}" type="slidenum">
              <a:rPr lang="fr-CH" smtClean="0"/>
              <a:t>‹N°›</a:t>
            </a:fld>
            <a:endParaRPr lang="fr-CH"/>
          </a:p>
        </p:txBody>
      </p:sp>
    </p:spTree>
    <p:extLst>
      <p:ext uri="{BB962C8B-B14F-4D97-AF65-F5344CB8AC3E}">
        <p14:creationId xmlns:p14="http://schemas.microsoft.com/office/powerpoint/2010/main" val="2903763601"/>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96E4CA-3A4C-EE49-807B-04389AE3D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057E390-B492-AD42-95A0-08C13025B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05FE7F-0C8A-C941-8EBB-F36B36F0A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78B49-A0DA-D44C-90EF-3E2B5F61AB0D}" type="datetimeFigureOut">
              <a:rPr lang="fr-FR" smtClean="0"/>
              <a:t>03/02/2025</a:t>
            </a:fld>
            <a:endParaRPr lang="fr-FR"/>
          </a:p>
        </p:txBody>
      </p:sp>
      <p:sp>
        <p:nvSpPr>
          <p:cNvPr id="5" name="Espace réservé du pied de page 4">
            <a:extLst>
              <a:ext uri="{FF2B5EF4-FFF2-40B4-BE49-F238E27FC236}">
                <a16:creationId xmlns:a16="http://schemas.microsoft.com/office/drawing/2014/main" id="{99B081BE-1825-4742-B857-9449B0568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5EAFC6-9E92-F543-8023-50B818EF8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50796-B5DC-E248-9F6E-CA68CEDE0EA9}" type="slidenum">
              <a:rPr lang="fr-FR" smtClean="0"/>
              <a:t>‹N°›</a:t>
            </a:fld>
            <a:endParaRPr lang="fr-FR"/>
          </a:p>
        </p:txBody>
      </p:sp>
    </p:spTree>
    <p:extLst>
      <p:ext uri="{BB962C8B-B14F-4D97-AF65-F5344CB8AC3E}">
        <p14:creationId xmlns:p14="http://schemas.microsoft.com/office/powerpoint/2010/main" val="266192021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34C92-1FCF-784C-B24C-2208657A5A96}" type="datetimeFigureOut">
              <a:rPr lang="fr-FR" smtClean="0"/>
              <a:t>03/02/2025</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2BD4-0F39-EE47-BF9F-7A8AE70CB951}" type="slidenum">
              <a:rPr lang="fr-FR" smtClean="0"/>
              <a:t>‹N°›</a:t>
            </a:fld>
            <a:endParaRPr lang="fr-FR"/>
          </a:p>
        </p:txBody>
      </p:sp>
    </p:spTree>
    <p:extLst>
      <p:ext uri="{BB962C8B-B14F-4D97-AF65-F5344CB8AC3E}">
        <p14:creationId xmlns:p14="http://schemas.microsoft.com/office/powerpoint/2010/main" val="410277530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descr="Une image contenant ciel, plein air, bâtiment, drapeau&#10;&#10;Description générée automatiquement">
            <a:extLst>
              <a:ext uri="{FF2B5EF4-FFF2-40B4-BE49-F238E27FC236}">
                <a16:creationId xmlns:a16="http://schemas.microsoft.com/office/drawing/2014/main" id="{206CA70E-A922-8891-8940-FAF15937D73C}"/>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5544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re 1">
            <a:extLst>
              <a:ext uri="{FF2B5EF4-FFF2-40B4-BE49-F238E27FC236}">
                <a16:creationId xmlns:a16="http://schemas.microsoft.com/office/drawing/2014/main" id="{880CA029-0E5F-4095-8329-CFAFDB40E3B6}"/>
              </a:ext>
            </a:extLst>
          </p:cNvPr>
          <p:cNvSpPr>
            <a:spLocks noGrp="1"/>
          </p:cNvSpPr>
          <p:nvPr>
            <p:ph type="ctrTitle"/>
          </p:nvPr>
        </p:nvSpPr>
        <p:spPr>
          <a:xfrm>
            <a:off x="384717" y="930121"/>
            <a:ext cx="6216805" cy="4028455"/>
          </a:xfrm>
        </p:spPr>
        <p:txBody>
          <a:bodyPr vert="horz" lIns="91440" tIns="45720" rIns="91440" bIns="45720" rtlCol="0" anchor="ctr">
            <a:noAutofit/>
          </a:bodyPr>
          <a:lstStyle/>
          <a:p>
            <a:pPr algn="l">
              <a:spcAft>
                <a:spcPts val="1200"/>
              </a:spcAft>
            </a:pPr>
            <a:r>
              <a:rPr lang="fr-FR" sz="4000" b="1" dirty="0">
                <a:solidFill>
                  <a:srgbClr val="000099"/>
                </a:solidFill>
                <a:latin typeface="Neue Haas Grotesk Text Pro" panose="020B0504020202020204" pitchFamily="34" charset="0"/>
              </a:rPr>
              <a:t>Droit institutionnel </a:t>
            </a:r>
            <a:br>
              <a:rPr lang="fr-FR" sz="4000" b="1" dirty="0">
                <a:solidFill>
                  <a:srgbClr val="000099"/>
                </a:solidFill>
                <a:latin typeface="Neue Haas Grotesk Text Pro" panose="020B0504020202020204" pitchFamily="34" charset="0"/>
              </a:rPr>
            </a:br>
            <a:r>
              <a:rPr lang="fr-FR" sz="4000" b="1" dirty="0">
                <a:solidFill>
                  <a:srgbClr val="000099"/>
                </a:solidFill>
                <a:latin typeface="Neue Haas Grotesk Text Pro" panose="020B0504020202020204" pitchFamily="34" charset="0"/>
              </a:rPr>
              <a:t>de l’Union européenne</a:t>
            </a:r>
            <a:br>
              <a:rPr lang="fr-FR" sz="2500" dirty="0"/>
            </a:br>
            <a:br>
              <a:rPr lang="fr-FR" sz="2500" dirty="0"/>
            </a:br>
            <a:br>
              <a:rPr lang="fr-FR" sz="2500" dirty="0"/>
            </a:br>
            <a:br>
              <a:rPr lang="fr-FR" sz="2500" dirty="0"/>
            </a:br>
            <a:br>
              <a:rPr lang="fr-FR" sz="2500" dirty="0"/>
            </a:br>
            <a:br>
              <a:rPr lang="fr-FR" sz="2500" dirty="0"/>
            </a:br>
            <a:r>
              <a:rPr lang="fr-FR" sz="2500" b="1" dirty="0">
                <a:latin typeface="Neue Haas Grotesk Text Pro" panose="020B0504020202020204" pitchFamily="34" charset="0"/>
              </a:rPr>
              <a:t>Cours magistral de M. Damien Bouvier</a:t>
            </a:r>
            <a:endParaRPr lang="fr-FR" sz="2500" dirty="0">
              <a:latin typeface="Neue Haas Grotesk Text Pro" panose="020B0504020202020204" pitchFamily="34" charset="0"/>
            </a:endParaRPr>
          </a:p>
        </p:txBody>
      </p:sp>
      <p:sp>
        <p:nvSpPr>
          <p:cNvPr id="10" name="ZoneTexte 9">
            <a:extLst>
              <a:ext uri="{FF2B5EF4-FFF2-40B4-BE49-F238E27FC236}">
                <a16:creationId xmlns:a16="http://schemas.microsoft.com/office/drawing/2014/main" id="{72385D85-F33D-4F8A-B0DA-0CC87D1D8C47}"/>
              </a:ext>
            </a:extLst>
          </p:cNvPr>
          <p:cNvSpPr txBox="1"/>
          <p:nvPr/>
        </p:nvSpPr>
        <p:spPr>
          <a:xfrm>
            <a:off x="384717" y="4735551"/>
            <a:ext cx="5190893" cy="2122439"/>
          </a:xfrm>
          <a:prstGeom prst="rect">
            <a:avLst/>
          </a:prstGeom>
        </p:spPr>
        <p:txBody>
          <a:bodyPr vert="horz" lIns="91440" tIns="45720" rIns="91440" bIns="45720" rtlCol="0">
            <a:normAutofit/>
          </a:bodyPr>
          <a:lstStyle/>
          <a:p>
            <a:pPr>
              <a:lnSpc>
                <a:spcPct val="90000"/>
              </a:lnSpc>
              <a:spcAft>
                <a:spcPts val="600"/>
              </a:spcAft>
            </a:pPr>
            <a:r>
              <a:rPr lang="fr-FR" sz="2000" b="1" dirty="0">
                <a:latin typeface="Neue Haas Grotesk Text Pro" panose="020B0504020202020204" pitchFamily="34" charset="0"/>
              </a:rPr>
              <a:t>Année universitaire 2024/2025 </a:t>
            </a:r>
            <a:br>
              <a:rPr lang="fr-FR" sz="2000" b="1" dirty="0">
                <a:latin typeface="Neue Haas Grotesk Text Pro" panose="020B0504020202020204" pitchFamily="34" charset="0"/>
              </a:rPr>
            </a:br>
            <a:r>
              <a:rPr lang="fr-FR" sz="2000" b="1" dirty="0">
                <a:latin typeface="Neue Haas Grotesk Text Pro" panose="020B0504020202020204" pitchFamily="34" charset="0"/>
              </a:rPr>
              <a:t>Licence 1 Droit LEA / Licence 2 ESPRI </a:t>
            </a:r>
          </a:p>
        </p:txBody>
      </p:sp>
      <p:sp>
        <p:nvSpPr>
          <p:cNvPr id="2" name="Espace réservé du numéro de diapositive 4">
            <a:extLst>
              <a:ext uri="{FF2B5EF4-FFF2-40B4-BE49-F238E27FC236}">
                <a16:creationId xmlns:a16="http://schemas.microsoft.com/office/drawing/2014/main" id="{5913FBA4-3B0F-A778-FF2E-880C95DE95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6597D8A-9D70-4349-A89F-F075334EEC75}" type="slidenum">
              <a:rPr lang="en-US">
                <a:solidFill>
                  <a:srgbClr val="FFFFFF"/>
                </a:solidFill>
                <a:latin typeface="Calibri" panose="020F0502020204030204"/>
              </a:rPr>
              <a:pPr>
                <a:spcAft>
                  <a:spcPts val="600"/>
                </a:spcAft>
                <a:defRPr/>
              </a:pPr>
              <a:t>1</a:t>
            </a:fld>
            <a:endParaRPr lang="en-US">
              <a:solidFill>
                <a:srgbClr val="FFFFFF"/>
              </a:solidFill>
              <a:latin typeface="Calibri" panose="020F0502020204030204"/>
            </a:endParaRPr>
          </a:p>
        </p:txBody>
      </p:sp>
      <p:pic>
        <p:nvPicPr>
          <p:cNvPr id="3" name="Image 2" descr="Logofd.jpg">
            <a:extLst>
              <a:ext uri="{FF2B5EF4-FFF2-40B4-BE49-F238E27FC236}">
                <a16:creationId xmlns:a16="http://schemas.microsoft.com/office/drawing/2014/main" id="{5F30E053-5C7E-3D87-4DF4-D07CA544C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06" y="5569841"/>
            <a:ext cx="1658279" cy="716075"/>
          </a:xfrm>
          <a:prstGeom prst="rect">
            <a:avLst/>
          </a:prstGeom>
        </p:spPr>
      </p:pic>
      <p:pic>
        <p:nvPicPr>
          <p:cNvPr id="5" name="Image 4" descr="Une image contenant texte, Police, Graphique, graphisme&#10;&#10;Description générée automatiquement">
            <a:extLst>
              <a:ext uri="{FF2B5EF4-FFF2-40B4-BE49-F238E27FC236}">
                <a16:creationId xmlns:a16="http://schemas.microsoft.com/office/drawing/2014/main" id="{9DDD907D-2CC2-B4CE-8E94-70DF7FAB4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027" y="5593602"/>
            <a:ext cx="1423656" cy="716075"/>
          </a:xfrm>
          <a:prstGeom prst="rect">
            <a:avLst/>
          </a:prstGeom>
        </p:spPr>
      </p:pic>
      <p:pic>
        <p:nvPicPr>
          <p:cNvPr id="8" name="Image 7" descr="Une image contenant texte, Police, symbole, Graphique&#10;&#10;Description générée automatiquement">
            <a:extLst>
              <a:ext uri="{FF2B5EF4-FFF2-40B4-BE49-F238E27FC236}">
                <a16:creationId xmlns:a16="http://schemas.microsoft.com/office/drawing/2014/main" id="{DBEE94A2-64EB-BB13-34B9-74F2C9E6C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0832" y="5593602"/>
            <a:ext cx="2092748" cy="712515"/>
          </a:xfrm>
          <a:prstGeom prst="rect">
            <a:avLst/>
          </a:prstGeom>
        </p:spPr>
      </p:pic>
    </p:spTree>
    <p:extLst>
      <p:ext uri="{BB962C8B-B14F-4D97-AF65-F5344CB8AC3E}">
        <p14:creationId xmlns:p14="http://schemas.microsoft.com/office/powerpoint/2010/main" val="188475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6"/>
            <a:ext cx="10321871" cy="2341511"/>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 : Approche formelle</a:t>
            </a:r>
          </a:p>
          <a:p>
            <a:pPr marL="1014413" lvl="3" indent="0">
              <a:buNone/>
              <a:tabLst>
                <a:tab pos="36513" algn="l"/>
              </a:tabLst>
            </a:pPr>
            <a:r>
              <a:rPr lang="fr-FR" sz="2800" b="1" dirty="0">
                <a:solidFill>
                  <a:srgbClr val="000000"/>
                </a:solidFill>
                <a:latin typeface="Neue Haas Grotesk Text Pro" panose="020B0504020202020204" pitchFamily="34" charset="77"/>
                <a:cs typeface="Book Antiqua"/>
              </a:rPr>
              <a:t>Section 2. Des normes protégées</a:t>
            </a:r>
          </a:p>
          <a:p>
            <a:pPr marL="1014413" lvl="3" indent="0">
              <a:buNone/>
              <a:tabLst>
                <a:tab pos="36513" algn="l"/>
              </a:tabLst>
            </a:pPr>
            <a:endParaRPr lang="fr-FR" sz="2800" b="1" dirty="0">
              <a:solidFill>
                <a:srgbClr val="000000"/>
              </a:solidFill>
              <a:latin typeface="Neue Haas Grotesk Text Pro" panose="020B0504020202020204" pitchFamily="34" charset="77"/>
              <a:cs typeface="Book Antiqua"/>
            </a:endParaRPr>
          </a:p>
          <a:p>
            <a:pPr marL="1014413" lvl="3" indent="0">
              <a:buNone/>
              <a:tabLst>
                <a:tab pos="36513" algn="l"/>
              </a:tabLst>
            </a:pPr>
            <a:r>
              <a:rPr lang="fr-FR" b="1" dirty="0">
                <a:solidFill>
                  <a:srgbClr val="011893"/>
                </a:solidFill>
                <a:latin typeface="Neue Haas Grotesk Text Pro" panose="020B0504020202020204" pitchFamily="34" charset="77"/>
                <a:cs typeface="Book Antiqua"/>
              </a:rPr>
              <a:t>CJCE, 23 avril 1986, Parti écologiste Les Verts, aff. 294/83</a:t>
            </a:r>
          </a:p>
          <a:p>
            <a:pPr marL="1014413" lvl="3" indent="0">
              <a:buNone/>
              <a:tabLst>
                <a:tab pos="36513" algn="l"/>
              </a:tabLst>
            </a:pPr>
            <a:endParaRPr lang="fr-FR" b="1" dirty="0">
              <a:solidFill>
                <a:srgbClr val="011893"/>
              </a:solidFill>
              <a:latin typeface="Neue Haas Grotesk Text Pro" panose="020B0504020202020204" pitchFamily="34" charset="77"/>
              <a:cs typeface="Book Antiqua"/>
            </a:endParaRPr>
          </a:p>
        </p:txBody>
      </p:sp>
      <p:sp>
        <p:nvSpPr>
          <p:cNvPr id="2" name="ZoneTexte 1">
            <a:extLst>
              <a:ext uri="{FF2B5EF4-FFF2-40B4-BE49-F238E27FC236}">
                <a16:creationId xmlns:a16="http://schemas.microsoft.com/office/drawing/2014/main" id="{2916B265-FDF2-9F0A-0DA1-CC17B34D0FA1}"/>
              </a:ext>
            </a:extLst>
          </p:cNvPr>
          <p:cNvSpPr txBox="1"/>
          <p:nvPr/>
        </p:nvSpPr>
        <p:spPr>
          <a:xfrm>
            <a:off x="1216241" y="2956265"/>
            <a:ext cx="9579006" cy="2800767"/>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fr-FR" sz="1600" i="1" dirty="0">
                <a:latin typeface="Times New Roman" panose="02020603050405020304" pitchFamily="18" charset="0"/>
                <a:cs typeface="Times New Roman" panose="02020603050405020304" pitchFamily="18" charset="0"/>
              </a:rPr>
              <a:t>Article 19 TUE</a:t>
            </a:r>
          </a:p>
          <a:p>
            <a:pPr algn="ctr"/>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1. Sans préjudice des autres dispositions des traités et dans les limites des compétences que ceux-ci confèrent à l'Union, le Conseil, statuant à l'unanimité conformément à une procédure législative spéciale, et après approbation du Parlement européen, peut prendre les mesures nécessaires en vue de combattre toute discrimination fondée sur le sexe, la race ou l'origine ethnique, la religion ou les convictions, un handicap, l'âge ou l'orientation sexuelle.</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2. Par dérogation au paragraphe 1, le Parlement européen et le Conseil, statuant conformément à la procédure législative ordinaire, peuvent adopter les principes de base des mesures d'encouragement de l'Union, à l'exclusion de toute harmonisation des dispositions législatives et réglementaires des États membres, pour appuyer les actions des États membres prises en vue de contribuer à la réalisation des objectifs visés au paragraphe 1.</a:t>
            </a:r>
          </a:p>
        </p:txBody>
      </p:sp>
    </p:spTree>
    <p:extLst>
      <p:ext uri="{BB962C8B-B14F-4D97-AF65-F5344CB8AC3E}">
        <p14:creationId xmlns:p14="http://schemas.microsoft.com/office/powerpoint/2010/main" val="132397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6"/>
            <a:ext cx="10321871" cy="6245577"/>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II : Approche matérielle</a:t>
            </a:r>
          </a:p>
        </p:txBody>
      </p:sp>
    </p:spTree>
    <p:extLst>
      <p:ext uri="{BB962C8B-B14F-4D97-AF65-F5344CB8AC3E}">
        <p14:creationId xmlns:p14="http://schemas.microsoft.com/office/powerpoint/2010/main" val="203581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6"/>
            <a:ext cx="10321871" cy="6245577"/>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II : Approche matérielle</a:t>
            </a:r>
          </a:p>
          <a:p>
            <a:pPr marL="1014413" lvl="3" indent="0">
              <a:buNone/>
              <a:tabLst>
                <a:tab pos="36513" algn="l"/>
              </a:tabLst>
            </a:pPr>
            <a:r>
              <a:rPr lang="fr-FR" sz="2800" b="1" dirty="0">
                <a:solidFill>
                  <a:srgbClr val="000000"/>
                </a:solidFill>
                <a:latin typeface="Neue Haas Grotesk Text Pro" panose="020B0504020202020204" pitchFamily="34" charset="77"/>
                <a:cs typeface="Book Antiqua"/>
              </a:rPr>
              <a:t>Section 1. L’organisation du pouvoir</a:t>
            </a:r>
          </a:p>
          <a:p>
            <a:pPr marL="285750" lvl="4" indent="-285750">
              <a:spcBef>
                <a:spcPts val="0"/>
              </a:spcBef>
              <a:spcAft>
                <a:spcPts val="600"/>
              </a:spcAft>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cs typeface="Book Antiqua"/>
              </a:rPr>
              <a:t>Evolution : </a:t>
            </a:r>
          </a:p>
          <a:p>
            <a:pPr marL="893763" lvl="4" indent="-277813">
              <a:spcBef>
                <a:spcPts val="0"/>
              </a:spcBef>
              <a:spcAft>
                <a:spcPts val="600"/>
              </a:spcAft>
              <a:tabLst>
                <a:tab pos="36513" algn="l"/>
              </a:tabLst>
            </a:pPr>
            <a:r>
              <a:rPr lang="fr-FR" b="1" dirty="0">
                <a:solidFill>
                  <a:srgbClr val="000090"/>
                </a:solidFill>
                <a:latin typeface="Neue Haas Grotesk Text Pro" panose="020B0504020202020204" pitchFamily="34" charset="77"/>
                <a:cs typeface="Book Antiqua"/>
              </a:rPr>
              <a:t>A l’origine</a:t>
            </a:r>
            <a:endParaRPr lang="fr-FR" b="1" dirty="0">
              <a:solidFill>
                <a:srgbClr val="000000"/>
              </a:solidFill>
              <a:latin typeface="Neue Haas Grotesk Text Pro" panose="020B0504020202020204" pitchFamily="34" charset="77"/>
              <a:cs typeface="Book Antiqua"/>
            </a:endParaRPr>
          </a:p>
          <a:p>
            <a:pPr marL="893763" lvl="4" indent="-277813">
              <a:spcBef>
                <a:spcPts val="0"/>
              </a:spcBef>
              <a:spcAft>
                <a:spcPts val="600"/>
              </a:spcAft>
              <a:tabLst>
                <a:tab pos="36513" algn="l"/>
              </a:tabLst>
            </a:pPr>
            <a:r>
              <a:rPr lang="fr-FR" dirty="0">
                <a:solidFill>
                  <a:srgbClr val="000000"/>
                </a:solidFill>
                <a:latin typeface="Neue Haas Grotesk Text Pro" panose="020B0504020202020204" pitchFamily="34" charset="77"/>
                <a:cs typeface="Book Antiqua"/>
              </a:rPr>
              <a:t>Une </a:t>
            </a:r>
            <a:r>
              <a:rPr lang="fr-FR" b="1" dirty="0">
                <a:solidFill>
                  <a:srgbClr val="000090"/>
                </a:solidFill>
                <a:latin typeface="Neue Haas Grotesk Text Pro" panose="020B0504020202020204" pitchFamily="34" charset="77"/>
                <a:cs typeface="Book Antiqua"/>
              </a:rPr>
              <a:t>interprétation</a:t>
            </a:r>
            <a:r>
              <a:rPr lang="fr-FR" dirty="0">
                <a:solidFill>
                  <a:srgbClr val="000000"/>
                </a:solidFill>
                <a:latin typeface="Neue Haas Grotesk Text Pro" panose="020B0504020202020204" pitchFamily="34" charset="77"/>
                <a:cs typeface="Book Antiqua"/>
              </a:rPr>
              <a:t> favorable par la Cour de justice </a:t>
            </a:r>
          </a:p>
          <a:p>
            <a:pPr marL="893763" lvl="4" indent="-277813">
              <a:spcBef>
                <a:spcPts val="0"/>
              </a:spcBef>
              <a:spcAft>
                <a:spcPts val="600"/>
              </a:spcAft>
              <a:tabLst>
                <a:tab pos="36513" algn="l"/>
              </a:tabLst>
            </a:pPr>
            <a:r>
              <a:rPr lang="fr-FR" b="1" dirty="0">
                <a:solidFill>
                  <a:srgbClr val="000090"/>
                </a:solidFill>
                <a:latin typeface="Neue Haas Grotesk Text Pro" panose="020B0504020202020204" pitchFamily="34" charset="77"/>
                <a:cs typeface="Book Antiqua"/>
              </a:rPr>
              <a:t>Traité de Lisbonne </a:t>
            </a:r>
          </a:p>
          <a:p>
            <a:pPr marL="893763" lvl="4" indent="-277813">
              <a:spcBef>
                <a:spcPts val="0"/>
              </a:spcBef>
              <a:spcAft>
                <a:spcPts val="600"/>
              </a:spcAft>
              <a:tabLst>
                <a:tab pos="36513" algn="l"/>
              </a:tabLst>
            </a:pPr>
            <a:endParaRPr lang="fr-FR" b="1" dirty="0">
              <a:solidFill>
                <a:srgbClr val="000090"/>
              </a:solidFill>
              <a:latin typeface="Neue Haas Grotesk Text Pro" panose="020B0504020202020204" pitchFamily="34" charset="77"/>
              <a:cs typeface="Book Antiqua"/>
            </a:endParaRPr>
          </a:p>
          <a:p>
            <a:pPr marL="285750" lvl="4" indent="-285750">
              <a:spcBef>
                <a:spcPts val="0"/>
              </a:spcBef>
              <a:spcAft>
                <a:spcPts val="600"/>
              </a:spcAft>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Il y a 3 grandes catégories de compétences : </a:t>
            </a:r>
          </a:p>
          <a:p>
            <a:pPr marL="742950" lvl="5" indent="-285750">
              <a:spcBef>
                <a:spcPts val="0"/>
              </a:spcBef>
              <a:spcAft>
                <a:spcPts val="600"/>
              </a:spcAft>
              <a:tabLst>
                <a:tab pos="36513" algn="l"/>
              </a:tabLst>
            </a:pPr>
            <a:r>
              <a:rPr lang="fr-FR" dirty="0">
                <a:latin typeface="Neue Haas Grotesk Text Pro" panose="020B0504020202020204" pitchFamily="34" charset="77"/>
                <a:ea typeface="MS Mincho" panose="02020609040205080304" pitchFamily="49" charset="-128"/>
                <a:cs typeface="Times New Roman" panose="02020603050405020304" pitchFamily="18" charset="0"/>
              </a:rPr>
              <a:t>les compétences </a:t>
            </a:r>
            <a:r>
              <a:rPr lang="fr-FR" b="1" dirty="0">
                <a:solidFill>
                  <a:srgbClr val="C00000"/>
                </a:solidFill>
                <a:latin typeface="Neue Haas Grotesk Text Pro" panose="020B0504020202020204" pitchFamily="34" charset="77"/>
                <a:ea typeface="MS Mincho" panose="02020609040205080304" pitchFamily="49" charset="-128"/>
                <a:cs typeface="Times New Roman" panose="02020603050405020304" pitchFamily="18" charset="0"/>
              </a:rPr>
              <a:t>exclusives </a:t>
            </a:r>
            <a:r>
              <a:rPr lang="fr-FR" b="1" dirty="0">
                <a:latin typeface="Neue Haas Grotesk Text Pro" panose="020B0504020202020204" pitchFamily="34" charset="77"/>
                <a:ea typeface="MS Mincho" panose="02020609040205080304" pitchFamily="49" charset="-128"/>
                <a:cs typeface="Times New Roman" panose="02020603050405020304" pitchFamily="18" charset="0"/>
              </a:rPr>
              <a:t>:</a:t>
            </a:r>
            <a:endParaRPr lang="fr-FR" dirty="0">
              <a:latin typeface="Neue Haas Grotesk Text Pro" panose="020B0504020202020204" pitchFamily="34" charset="77"/>
              <a:ea typeface="MS Mincho" panose="02020609040205080304" pitchFamily="49" charset="-128"/>
              <a:cs typeface="Times New Roman" panose="02020603050405020304" pitchFamily="18" charset="0"/>
            </a:endParaRPr>
          </a:p>
          <a:p>
            <a:pPr marL="742950" lvl="5" indent="-285750">
              <a:spcBef>
                <a:spcPts val="0"/>
              </a:spcBef>
              <a:spcAft>
                <a:spcPts val="600"/>
              </a:spcAft>
              <a:tabLst>
                <a:tab pos="36513" algn="l"/>
              </a:tabLst>
            </a:pPr>
            <a:r>
              <a:rPr lang="fr-FR" dirty="0">
                <a:latin typeface="Neue Haas Grotesk Text Pro" panose="020B0504020202020204" pitchFamily="34" charset="77"/>
                <a:ea typeface="MS Mincho" panose="02020609040205080304" pitchFamily="49" charset="-128"/>
                <a:cs typeface="Times New Roman" panose="02020603050405020304" pitchFamily="18" charset="0"/>
              </a:rPr>
              <a:t>les compétences </a:t>
            </a:r>
            <a:r>
              <a:rPr lang="fr-FR" b="1" dirty="0">
                <a:solidFill>
                  <a:srgbClr val="C00000"/>
                </a:solidFill>
                <a:latin typeface="Neue Haas Grotesk Text Pro" panose="020B0504020202020204" pitchFamily="34" charset="77"/>
                <a:ea typeface="MS Mincho" panose="02020609040205080304" pitchFamily="49" charset="-128"/>
                <a:cs typeface="Times New Roman" panose="02020603050405020304" pitchFamily="18" charset="0"/>
              </a:rPr>
              <a:t>partagées</a:t>
            </a:r>
            <a:r>
              <a:rPr lang="fr-FR" b="1" dirty="0">
                <a:latin typeface="Neue Haas Grotesk Text Pro" panose="020B0504020202020204" pitchFamily="34" charset="77"/>
                <a:ea typeface="MS Mincho" panose="02020609040205080304" pitchFamily="49" charset="-128"/>
                <a:cs typeface="Times New Roman" panose="02020603050405020304" pitchFamily="18" charset="0"/>
              </a:rPr>
              <a:t> ;</a:t>
            </a:r>
            <a:endParaRPr lang="fr-FR" dirty="0">
              <a:latin typeface="Neue Haas Grotesk Text Pro" panose="020B0504020202020204" pitchFamily="34" charset="77"/>
              <a:ea typeface="MS Mincho" panose="02020609040205080304" pitchFamily="49" charset="-128"/>
              <a:cs typeface="Times New Roman" panose="02020603050405020304" pitchFamily="18" charset="0"/>
            </a:endParaRPr>
          </a:p>
          <a:p>
            <a:pPr marL="742950" lvl="5" indent="-285750">
              <a:spcBef>
                <a:spcPts val="0"/>
              </a:spcBef>
              <a:spcAft>
                <a:spcPts val="600"/>
              </a:spcAft>
              <a:tabLst>
                <a:tab pos="36513" algn="l"/>
              </a:tabLst>
            </a:pPr>
            <a:r>
              <a:rPr lang="fr-FR" dirty="0">
                <a:latin typeface="Neue Haas Grotesk Text Pro" panose="020B0504020202020204" pitchFamily="34" charset="77"/>
                <a:ea typeface="MS Mincho" panose="02020609040205080304" pitchFamily="49" charset="-128"/>
                <a:cs typeface="Times New Roman" panose="02020603050405020304" pitchFamily="18" charset="0"/>
              </a:rPr>
              <a:t>les compétences </a:t>
            </a:r>
            <a:r>
              <a:rPr lang="fr-FR" b="1" dirty="0">
                <a:solidFill>
                  <a:srgbClr val="C00000"/>
                </a:solidFill>
                <a:latin typeface="Neue Haas Grotesk Text Pro" panose="020B0504020202020204" pitchFamily="34" charset="77"/>
                <a:ea typeface="MS Mincho" panose="02020609040205080304" pitchFamily="49" charset="-128"/>
                <a:cs typeface="Times New Roman" panose="02020603050405020304" pitchFamily="18" charset="0"/>
              </a:rPr>
              <a:t>d’appui</a:t>
            </a:r>
            <a:r>
              <a:rPr lang="fr-FR" dirty="0">
                <a:solidFill>
                  <a:srgbClr val="C00000"/>
                </a:solidFill>
                <a:latin typeface="Neue Haas Grotesk Text Pro" panose="020B0504020202020204" pitchFamily="34" charset="77"/>
                <a:ea typeface="MS Mincho" panose="02020609040205080304" pitchFamily="49" charset="-128"/>
                <a:cs typeface="Times New Roman" panose="02020603050405020304" pitchFamily="18" charset="0"/>
              </a:rPr>
              <a:t>.</a:t>
            </a:r>
          </a:p>
          <a:p>
            <a:pPr marL="285750" lvl="4" indent="-285750">
              <a:spcBef>
                <a:spcPts val="0"/>
              </a:spcBef>
              <a:spcAft>
                <a:spcPts val="600"/>
              </a:spcAft>
              <a:buFont typeface="Wingdings" panose="05000000000000000000" pitchFamily="2" charset="2"/>
              <a:buChar char="Ø"/>
              <a:tabLst>
                <a:tab pos="36513" algn="l"/>
              </a:tabLst>
            </a:pPr>
            <a:endPar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endParaRPr>
          </a:p>
          <a:p>
            <a:pPr marL="285750" lvl="4" indent="-285750">
              <a:spcBef>
                <a:spcPts val="0"/>
              </a:spcBef>
              <a:spcAft>
                <a:spcPts val="600"/>
              </a:spcAft>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Principes d’exercice : équilibre institutionnel / coopération loyale</a:t>
            </a:r>
            <a:endParaRPr lang="fr-FR" sz="2600" b="1" dirty="0">
              <a:solidFill>
                <a:srgbClr val="000000"/>
              </a:solidFill>
              <a:latin typeface="Neue Haas Grotesk Text Pro" panose="020B0504020202020204" pitchFamily="34" charset="77"/>
              <a:cs typeface="Book Antiqua"/>
            </a:endParaRPr>
          </a:p>
        </p:txBody>
      </p:sp>
    </p:spTree>
    <p:extLst>
      <p:ext uri="{BB962C8B-B14F-4D97-AF65-F5344CB8AC3E}">
        <p14:creationId xmlns:p14="http://schemas.microsoft.com/office/powerpoint/2010/main" val="56203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6"/>
            <a:ext cx="10321871" cy="6245577"/>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II : Approche matérielle</a:t>
            </a:r>
          </a:p>
          <a:p>
            <a:pPr marL="1014413" lvl="3" indent="0">
              <a:buNone/>
              <a:tabLst>
                <a:tab pos="36513" algn="l"/>
              </a:tabLst>
            </a:pPr>
            <a:r>
              <a:rPr lang="fr-FR" sz="2800" b="1" dirty="0">
                <a:solidFill>
                  <a:srgbClr val="000000"/>
                </a:solidFill>
                <a:latin typeface="Neue Haas Grotesk Text Pro" panose="020B0504020202020204" pitchFamily="34" charset="77"/>
                <a:cs typeface="Book Antiqua"/>
              </a:rPr>
              <a:t>Section 2. La protection des droits fondamentaux</a:t>
            </a:r>
          </a:p>
          <a:p>
            <a:pPr marL="0" lvl="4" indent="0" algn="just">
              <a:spcBef>
                <a:spcPts val="0"/>
              </a:spcBef>
              <a:spcAft>
                <a:spcPts val="600"/>
              </a:spcAft>
              <a:buNone/>
              <a:tabLst>
                <a:tab pos="36513" algn="l"/>
              </a:tabLst>
            </a:pP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Trois sources :</a:t>
            </a:r>
          </a:p>
          <a:p>
            <a:pPr marL="800100" lvl="5" indent="-342900" algn="just">
              <a:spcBef>
                <a:spcPts val="0"/>
              </a:spcBef>
              <a:spcAft>
                <a:spcPts val="600"/>
              </a:spcAft>
              <a:buFont typeface="+mj-lt"/>
              <a:buAutoNum type="arabicPeriod"/>
              <a:tabLst>
                <a:tab pos="36513" algn="l"/>
              </a:tabLst>
            </a:pP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Les principes généraux du droit de l’Union </a:t>
            </a:r>
          </a:p>
          <a:p>
            <a:pPr marL="800100" lvl="5" indent="-342900" algn="just">
              <a:spcBef>
                <a:spcPts val="0"/>
              </a:spcBef>
              <a:spcAft>
                <a:spcPts val="600"/>
              </a:spcAft>
              <a:buFont typeface="+mj-lt"/>
              <a:buAutoNum type="arabicPeriod"/>
              <a:tabLst>
                <a:tab pos="36513" algn="l"/>
              </a:tabLst>
            </a:pPr>
            <a:r>
              <a:rPr lang="fr-FR" dirty="0">
                <a:latin typeface="Neue Haas Grotesk Text Pro" panose="020B0504020202020204" pitchFamily="34" charset="77"/>
                <a:ea typeface="MS Mincho" panose="02020609040205080304" pitchFamily="49" charset="-128"/>
                <a:cs typeface="Times New Roman" panose="02020603050405020304" pitchFamily="18" charset="0"/>
              </a:rPr>
              <a:t>Article </a:t>
            </a: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6 §3 TUE « </a:t>
            </a:r>
            <a:r>
              <a:rPr lang="fr-FR" dirty="0">
                <a:latin typeface="Neue Haas Grotesk Text Pro" panose="020B0504020202020204" pitchFamily="34" charset="77"/>
              </a:rPr>
              <a:t>Les droits fondamentaux, tels qu’ils sont garantis par la </a:t>
            </a:r>
            <a:r>
              <a:rPr lang="fr-FR" b="1" dirty="0">
                <a:latin typeface="Neue Haas Grotesk Text Pro" panose="020B0504020202020204" pitchFamily="34" charset="77"/>
              </a:rPr>
              <a:t>Convention européenne de sauvegarde des droits de l’homme et des libertés fondamentales </a:t>
            </a:r>
            <a:r>
              <a:rPr lang="fr-FR" dirty="0">
                <a:latin typeface="Neue Haas Grotesk Text Pro" panose="020B0504020202020204" pitchFamily="34" charset="77"/>
              </a:rPr>
              <a:t>et tels qu’ils résultent des traditions constitutionnelles communes aux États membres, font partie du droit de l’Union en tant que principes généraux ».</a:t>
            </a:r>
          </a:p>
          <a:p>
            <a:pPr marL="800100" lvl="5" indent="-342900" algn="just">
              <a:spcBef>
                <a:spcPts val="0"/>
              </a:spcBef>
              <a:spcAft>
                <a:spcPts val="600"/>
              </a:spcAft>
              <a:buFont typeface="+mj-lt"/>
              <a:buAutoNum type="arabicPeriod"/>
              <a:tabLst>
                <a:tab pos="36513" algn="l"/>
              </a:tabLst>
            </a:pPr>
            <a:r>
              <a:rPr lang="fr-FR" b="1" dirty="0">
                <a:solidFill>
                  <a:srgbClr val="000090"/>
                </a:solidFill>
                <a:latin typeface="Neue Haas Grotesk Text Pro" panose="020B0504020202020204" pitchFamily="34" charset="77"/>
              </a:rPr>
              <a:t>La Charte des droits fondamentaux de l’Union européenne</a:t>
            </a:r>
          </a:p>
        </p:txBody>
      </p:sp>
    </p:spTree>
    <p:extLst>
      <p:ext uri="{BB962C8B-B14F-4D97-AF65-F5344CB8AC3E}">
        <p14:creationId xmlns:p14="http://schemas.microsoft.com/office/powerpoint/2010/main" val="283002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7"/>
            <a:ext cx="10321871" cy="1668306"/>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II : Approche matérielle</a:t>
            </a:r>
          </a:p>
          <a:p>
            <a:pPr marL="1014413" lvl="3" indent="0">
              <a:buNone/>
              <a:tabLst>
                <a:tab pos="36513" algn="l"/>
              </a:tabLst>
            </a:pPr>
            <a:r>
              <a:rPr lang="fr-FR" sz="2800" b="1" dirty="0">
                <a:solidFill>
                  <a:srgbClr val="000000"/>
                </a:solidFill>
                <a:latin typeface="Neue Haas Grotesk Text Pro" panose="020B0504020202020204" pitchFamily="34" charset="77"/>
                <a:cs typeface="Book Antiqua"/>
              </a:rPr>
              <a:t>Section 3. Les choix, valeurs et objectifs identitaires</a:t>
            </a:r>
          </a:p>
          <a:p>
            <a:pPr marL="1014413" lvl="3" indent="0">
              <a:buNone/>
              <a:tabLst>
                <a:tab pos="36513" algn="l"/>
              </a:tabLst>
            </a:pPr>
            <a:endParaRPr lang="fr-FR" sz="2800" b="1" dirty="0">
              <a:solidFill>
                <a:srgbClr val="000000"/>
              </a:solidFill>
              <a:latin typeface="Neue Haas Grotesk Text Pro" panose="020B0504020202020204" pitchFamily="34" charset="77"/>
              <a:cs typeface="Book Antiqua"/>
            </a:endParaRPr>
          </a:p>
          <a:p>
            <a:pPr marL="1014413" lvl="3" indent="0">
              <a:buNone/>
              <a:tabLst>
                <a:tab pos="36513" algn="l"/>
              </a:tabLst>
            </a:pPr>
            <a:endParaRPr lang="fr-FR" sz="2800" b="1" dirty="0">
              <a:solidFill>
                <a:srgbClr val="000000"/>
              </a:solidFill>
              <a:latin typeface="Neue Haas Grotesk Text Pro" panose="020B0504020202020204" pitchFamily="34" charset="77"/>
              <a:cs typeface="Book Antiqua"/>
            </a:endParaRPr>
          </a:p>
        </p:txBody>
      </p:sp>
      <p:sp>
        <p:nvSpPr>
          <p:cNvPr id="2" name="ZoneTexte 1">
            <a:extLst>
              <a:ext uri="{FF2B5EF4-FFF2-40B4-BE49-F238E27FC236}">
                <a16:creationId xmlns:a16="http://schemas.microsoft.com/office/drawing/2014/main" id="{662671C6-40EF-F3AA-4BCC-B17EC3F050A6}"/>
              </a:ext>
            </a:extLst>
          </p:cNvPr>
          <p:cNvSpPr txBox="1"/>
          <p:nvPr/>
        </p:nvSpPr>
        <p:spPr>
          <a:xfrm>
            <a:off x="2137272" y="2633031"/>
            <a:ext cx="8394853" cy="2308324"/>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fr-FR" i="1" dirty="0">
                <a:latin typeface="Times New Roman" panose="02020603050405020304" pitchFamily="18" charset="0"/>
                <a:cs typeface="Times New Roman" panose="02020603050405020304" pitchFamily="18" charset="0"/>
              </a:rPr>
              <a:t>Article 2 TUE</a:t>
            </a:r>
          </a:p>
          <a:p>
            <a:pPr algn="ct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L'Union est fondée sur les valeurs de respect de la dignité humaine, de liberté, de démocratie, d'égalité, de l'État de droit, ainsi que de respect des droits de l'homme, y compris des droits des personnes appartenant à des minorités. Ces valeurs sont communes aux États membres dans une société caractérisée par le pluralisme, la non-discrimination, la tolérance, la justice, la solidarité et l'égalité entre les femmes et les hommes.</a:t>
            </a:r>
          </a:p>
        </p:txBody>
      </p:sp>
    </p:spTree>
    <p:extLst>
      <p:ext uri="{BB962C8B-B14F-4D97-AF65-F5344CB8AC3E}">
        <p14:creationId xmlns:p14="http://schemas.microsoft.com/office/powerpoint/2010/main" val="252444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Graphique, Caractère coloré, Dessin d’enfant, art&#10;&#10;Description générée automatiquement">
            <a:extLst>
              <a:ext uri="{FF2B5EF4-FFF2-40B4-BE49-F238E27FC236}">
                <a16:creationId xmlns:a16="http://schemas.microsoft.com/office/drawing/2014/main" id="{CA31BAA2-109D-4CC8-D376-198E2BC77240}"/>
              </a:ext>
            </a:extLst>
          </p:cNvPr>
          <p:cNvPicPr>
            <a:picLocks noChangeAspect="1"/>
          </p:cNvPicPr>
          <p:nvPr/>
        </p:nvPicPr>
        <p:blipFill>
          <a:blip r:embed="rId2">
            <a:extLst>
              <a:ext uri="{28A0092B-C50C-407E-A947-70E740481C1C}">
                <a14:useLocalDpi xmlns:a14="http://schemas.microsoft.com/office/drawing/2010/main" val="0"/>
              </a:ext>
            </a:extLst>
          </a:blip>
          <a:srcRect t="15413" b="17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p:cNvSpPr>
            <a:spLocks noGrp="1"/>
          </p:cNvSpPr>
          <p:nvPr>
            <p:ph idx="1"/>
          </p:nvPr>
        </p:nvSpPr>
        <p:spPr>
          <a:xfrm>
            <a:off x="2510592" y="3850505"/>
            <a:ext cx="7485413" cy="2452687"/>
          </a:xfrm>
        </p:spPr>
        <p:txBody>
          <a:bodyPr anchor="ctr">
            <a:norm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III : Une union de citoyens</a:t>
            </a:r>
          </a:p>
        </p:txBody>
      </p:sp>
    </p:spTree>
    <p:extLst>
      <p:ext uri="{BB962C8B-B14F-4D97-AF65-F5344CB8AC3E}">
        <p14:creationId xmlns:p14="http://schemas.microsoft.com/office/powerpoint/2010/main" val="390051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6"/>
            <a:ext cx="10321871" cy="6245577"/>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III : Une union de citoyens</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 : Une union de citoyens nationaux</a:t>
            </a:r>
          </a:p>
          <a:p>
            <a:pPr marL="557213" lvl="2" indent="0">
              <a:buNone/>
              <a:tabLst>
                <a:tab pos="36513" algn="l"/>
              </a:tabLst>
            </a:pPr>
            <a:endParaRPr lang="fr-FR" sz="3200" b="1" dirty="0">
              <a:solidFill>
                <a:srgbClr val="000000"/>
              </a:solidFill>
              <a:latin typeface="Neue Haas Grotesk Text Pro" panose="020B0504020202020204" pitchFamily="34" charset="77"/>
              <a:cs typeface="Book Antiqua"/>
            </a:endParaRPr>
          </a:p>
          <a:p>
            <a:pPr marL="557213" lvl="2" indent="0">
              <a:buNone/>
              <a:tabLst>
                <a:tab pos="36513" algn="l"/>
              </a:tabLst>
            </a:pPr>
            <a:r>
              <a:rPr lang="fr-FR" sz="1800" b="1" dirty="0">
                <a:solidFill>
                  <a:srgbClr val="011893"/>
                </a:solidFill>
                <a:latin typeface="Neue Haas Grotesk Text Pro" panose="020B0504020202020204" pitchFamily="34" charset="77"/>
                <a:cs typeface="Book Antiqua"/>
              </a:rPr>
              <a:t>Art 10 § 2 TUE</a:t>
            </a:r>
            <a:r>
              <a:rPr lang="fr-FR" sz="1800" b="1" dirty="0">
                <a:solidFill>
                  <a:srgbClr val="002060"/>
                </a:solidFill>
                <a:latin typeface="Neue Haas Grotesk Text Pro" panose="020B0504020202020204" pitchFamily="34" charset="77"/>
                <a:cs typeface="Book Antiqua"/>
              </a:rPr>
              <a:t> </a:t>
            </a:r>
            <a:r>
              <a:rPr lang="fr-FR" sz="1800" b="1" dirty="0">
                <a:solidFill>
                  <a:srgbClr val="000000"/>
                </a:solidFill>
                <a:latin typeface="Neue Haas Grotesk Text Pro" panose="020B0504020202020204" pitchFamily="34" charset="77"/>
                <a:cs typeface="Book Antiqua"/>
              </a:rPr>
              <a:t>: </a:t>
            </a:r>
            <a:r>
              <a:rPr lang="fr-FR" sz="1800" dirty="0">
                <a:solidFill>
                  <a:srgbClr val="000000"/>
                </a:solidFill>
                <a:latin typeface="Neue Haas Grotesk Text Pro" panose="020B0504020202020204" pitchFamily="34" charset="77"/>
                <a:cs typeface="Book Antiqua"/>
              </a:rPr>
              <a:t>composition du Conseil européen</a:t>
            </a:r>
          </a:p>
          <a:p>
            <a:pPr marL="557213" lvl="2" indent="0">
              <a:buNone/>
              <a:tabLst>
                <a:tab pos="36513" algn="l"/>
              </a:tabLst>
            </a:pPr>
            <a:endParaRPr lang="fr-FR" sz="1800" b="1" dirty="0">
              <a:solidFill>
                <a:srgbClr val="000000"/>
              </a:solidFill>
              <a:latin typeface="Neue Haas Grotesk Text Pro" panose="020B0504020202020204" pitchFamily="34" charset="77"/>
              <a:cs typeface="Book Antiqua"/>
            </a:endParaRPr>
          </a:p>
          <a:p>
            <a:pPr marL="557213" lvl="2" indent="0">
              <a:buNone/>
              <a:tabLst>
                <a:tab pos="36513" algn="l"/>
              </a:tabLst>
            </a:pPr>
            <a:r>
              <a:rPr lang="fr-FR" sz="1800" b="1" dirty="0">
                <a:solidFill>
                  <a:srgbClr val="011893"/>
                </a:solidFill>
                <a:latin typeface="Neue Haas Grotesk Text Pro" panose="020B0504020202020204" pitchFamily="34" charset="77"/>
                <a:cs typeface="Book Antiqua"/>
              </a:rPr>
              <a:t>Art 12 TUE </a:t>
            </a:r>
            <a:r>
              <a:rPr lang="fr-FR" sz="1800" b="1" dirty="0">
                <a:solidFill>
                  <a:srgbClr val="000000"/>
                </a:solidFill>
                <a:latin typeface="Neue Haas Grotesk Text Pro" panose="020B0504020202020204" pitchFamily="34" charset="77"/>
                <a:cs typeface="Book Antiqua"/>
              </a:rPr>
              <a:t>: </a:t>
            </a:r>
            <a:r>
              <a:rPr lang="fr-FR" sz="1800" dirty="0">
                <a:solidFill>
                  <a:srgbClr val="000000"/>
                </a:solidFill>
                <a:latin typeface="Neue Haas Grotesk Text Pro" panose="020B0504020202020204" pitchFamily="34" charset="77"/>
                <a:cs typeface="Book Antiqua"/>
              </a:rPr>
              <a:t>rôle des parlements nationaux</a:t>
            </a:r>
          </a:p>
        </p:txBody>
      </p:sp>
      <p:pic>
        <p:nvPicPr>
          <p:cNvPr id="4" name="Image 3" descr="Une image contenant hall, salle de concert, intérieur, Centre des arts de la scène&#10;&#10;Description générée automatiquement">
            <a:extLst>
              <a:ext uri="{FF2B5EF4-FFF2-40B4-BE49-F238E27FC236}">
                <a16:creationId xmlns:a16="http://schemas.microsoft.com/office/drawing/2014/main" id="{EC35F0EC-4763-2F79-1255-4F78498E8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833" y="3128498"/>
            <a:ext cx="5443526" cy="3061983"/>
          </a:xfrm>
          <a:prstGeom prst="rect">
            <a:avLst/>
          </a:prstGeom>
        </p:spPr>
      </p:pic>
    </p:spTree>
    <p:extLst>
      <p:ext uri="{BB962C8B-B14F-4D97-AF65-F5344CB8AC3E}">
        <p14:creationId xmlns:p14="http://schemas.microsoft.com/office/powerpoint/2010/main" val="370573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ce réservé du contenu 2"/>
          <p:cNvSpPr>
            <a:spLocks noGrp="1"/>
          </p:cNvSpPr>
          <p:nvPr>
            <p:ph idx="1"/>
          </p:nvPr>
        </p:nvSpPr>
        <p:spPr>
          <a:xfrm>
            <a:off x="119670" y="1188025"/>
            <a:ext cx="5498932" cy="4481950"/>
          </a:xfrm>
        </p:spPr>
        <p:txBody>
          <a:bodyPr anchor="ctr">
            <a:norm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III : Une union de citoyens</a:t>
            </a:r>
          </a:p>
          <a:p>
            <a:pPr marL="557213" lvl="2" indent="0">
              <a:buNone/>
              <a:tabLst>
                <a:tab pos="36513" algn="l"/>
              </a:tabLst>
            </a:pPr>
            <a:r>
              <a:rPr lang="fr-FR" sz="3200" b="1" dirty="0">
                <a:latin typeface="Neue Haas Grotesk Text Pro" panose="020B0504020202020204" pitchFamily="34" charset="77"/>
                <a:cs typeface="Book Antiqua"/>
              </a:rPr>
              <a:t>Chapitre II : Une union de citoyens européens</a:t>
            </a:r>
          </a:p>
        </p:txBody>
      </p:sp>
      <p:sp>
        <p:nvSpPr>
          <p:cNvPr id="14" name="Rectangle 13">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ersonne, funérailles, habits, bleu&#10;&#10;Description générée automatiquement">
            <a:extLst>
              <a:ext uri="{FF2B5EF4-FFF2-40B4-BE49-F238E27FC236}">
                <a16:creationId xmlns:a16="http://schemas.microsoft.com/office/drawing/2014/main" id="{EFA4593C-BFE8-EF17-95D5-D566734E6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54168"/>
            <a:ext cx="5334197" cy="3549665"/>
          </a:xfrm>
          <a:prstGeom prst="rect">
            <a:avLst/>
          </a:prstGeom>
        </p:spPr>
      </p:pic>
    </p:spTree>
    <p:extLst>
      <p:ext uri="{BB962C8B-B14F-4D97-AF65-F5344CB8AC3E}">
        <p14:creationId xmlns:p14="http://schemas.microsoft.com/office/powerpoint/2010/main" val="162141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9898" y="259646"/>
            <a:ext cx="10321871" cy="6245577"/>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III : Une union de citoyens</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II : Une union de citoyens européens</a:t>
            </a:r>
          </a:p>
          <a:p>
            <a:pPr marL="285750" lvl="3" indent="-285750" algn="just">
              <a:spcBef>
                <a:spcPts val="0"/>
              </a:spcBef>
              <a:spcAft>
                <a:spcPts val="600"/>
              </a:spcAft>
              <a:buFont typeface="Wingdings" panose="05000000000000000000" pitchFamily="2" charset="2"/>
              <a:buChar char="Ø"/>
              <a:tabLst>
                <a:tab pos="36513" algn="l"/>
              </a:tabLst>
            </a:pPr>
            <a:endParaRPr lang="fr-FR" b="1" dirty="0">
              <a:solidFill>
                <a:srgbClr val="000090"/>
              </a:solidFill>
              <a:latin typeface="Neue Haas Grotesk Text Pro" panose="020B0504020202020204" pitchFamily="34" charset="77"/>
              <a:cs typeface="Book Antiqua"/>
            </a:endParaRPr>
          </a:p>
          <a:p>
            <a:pPr marL="285750" lvl="3" indent="-285750" algn="just">
              <a:spcBef>
                <a:spcPts val="0"/>
              </a:spcBef>
              <a:spcAft>
                <a:spcPts val="600"/>
              </a:spcAft>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cs typeface="Book Antiqua"/>
              </a:rPr>
              <a:t>Art 10 TUE </a:t>
            </a:r>
            <a:endParaRPr lang="fr-FR" dirty="0">
              <a:latin typeface="Neue Haas Grotesk Text Pro" panose="020B0504020202020204" pitchFamily="34" charset="77"/>
              <a:cs typeface="Book Antiqua"/>
            </a:endParaRPr>
          </a:p>
          <a:p>
            <a:pPr marL="285750" lvl="3" indent="-285750" algn="just">
              <a:spcBef>
                <a:spcPts val="0"/>
              </a:spcBef>
              <a:spcAft>
                <a:spcPts val="600"/>
              </a:spcAft>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cs typeface="Book Antiqua"/>
              </a:rPr>
              <a:t>Art 20 § 1 TFUE </a:t>
            </a:r>
            <a:endParaRPr lang="fr-FR" dirty="0">
              <a:solidFill>
                <a:srgbClr val="000000"/>
              </a:solidFill>
              <a:latin typeface="Neue Haas Grotesk Text Pro" panose="020B0504020202020204" pitchFamily="34" charset="77"/>
              <a:cs typeface="Book Antiqua"/>
            </a:endParaRPr>
          </a:p>
          <a:p>
            <a:pPr marL="285750" lvl="3" indent="-285750" algn="just">
              <a:spcBef>
                <a:spcPts val="0"/>
              </a:spcBef>
              <a:spcAft>
                <a:spcPts val="600"/>
              </a:spcAft>
              <a:buFont typeface="Wingdings" panose="05000000000000000000" pitchFamily="2" charset="2"/>
              <a:buChar char="Ø"/>
              <a:tabLst>
                <a:tab pos="36513" algn="l"/>
              </a:tabLst>
            </a:pPr>
            <a:r>
              <a:rPr lang="fr-FR" b="1" dirty="0">
                <a:solidFill>
                  <a:srgbClr val="000000"/>
                </a:solidFill>
                <a:latin typeface="Neue Haas Grotesk Text Pro" panose="020B0504020202020204" pitchFamily="34" charset="77"/>
                <a:cs typeface="Book Antiqua"/>
              </a:rPr>
              <a:t>A ce statut correspond des ……. : </a:t>
            </a:r>
          </a:p>
          <a:p>
            <a:pPr marL="800100" lvl="4" indent="-342900" algn="just">
              <a:spcBef>
                <a:spcPts val="0"/>
              </a:spcBef>
              <a:spcAft>
                <a:spcPts val="600"/>
              </a:spcAft>
              <a:buFont typeface="+mj-lt"/>
              <a:buAutoNum type="arabicPeriod"/>
              <a:tabLst>
                <a:tab pos="36513" algn="l"/>
              </a:tabLst>
            </a:pP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la liberté de circuler </a:t>
            </a:r>
            <a:r>
              <a:rPr lang="fr-FR" dirty="0">
                <a:latin typeface="Neue Haas Grotesk Text Pro" panose="020B0504020202020204" pitchFamily="34" charset="77"/>
                <a:ea typeface="MS Mincho" panose="02020609040205080304" pitchFamily="49" charset="-128"/>
                <a:cs typeface="Times New Roman" panose="02020603050405020304" pitchFamily="18" charset="0"/>
              </a:rPr>
              <a:t>et </a:t>
            </a: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de séjourner,</a:t>
            </a:r>
            <a:r>
              <a:rPr lang="fr-FR" dirty="0">
                <a:latin typeface="Neue Haas Grotesk Text Pro" panose="020B0504020202020204" pitchFamily="34" charset="77"/>
                <a:ea typeface="MS Mincho" panose="02020609040205080304" pitchFamily="49" charset="-128"/>
                <a:cs typeface="Times New Roman" panose="02020603050405020304" pitchFamily="18" charset="0"/>
              </a:rPr>
              <a:t> </a:t>
            </a:r>
          </a:p>
          <a:p>
            <a:pPr marL="800100" lvl="4" indent="-342900" algn="just">
              <a:spcBef>
                <a:spcPts val="0"/>
              </a:spcBef>
              <a:spcAft>
                <a:spcPts val="600"/>
              </a:spcAft>
              <a:buFont typeface="+mj-lt"/>
              <a:buAutoNum type="arabicPeriod"/>
              <a:tabLst>
                <a:tab pos="36513" algn="l"/>
              </a:tabLst>
            </a:pPr>
            <a:r>
              <a:rPr lang="fr-FR" dirty="0">
                <a:latin typeface="Neue Haas Grotesk Text Pro" panose="020B0504020202020204" pitchFamily="34" charset="77"/>
                <a:ea typeface="MS Mincho" panose="02020609040205080304" pitchFamily="49" charset="-128"/>
                <a:cs typeface="Times New Roman" panose="02020603050405020304" pitchFamily="18" charset="0"/>
              </a:rPr>
              <a:t>le</a:t>
            </a: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 droit d’adresser des pétitions au Parlement européen, de s’adresser au médiateur européen, </a:t>
            </a:r>
          </a:p>
          <a:p>
            <a:pPr marL="800100" lvl="4" indent="-342900" algn="just">
              <a:spcBef>
                <a:spcPts val="0"/>
              </a:spcBef>
              <a:spcAft>
                <a:spcPts val="600"/>
              </a:spcAft>
              <a:buFont typeface="+mj-lt"/>
              <a:buAutoNum type="arabicPeriod"/>
              <a:tabLst>
                <a:tab pos="36513" algn="l"/>
              </a:tabLst>
            </a:pPr>
            <a:r>
              <a:rPr lang="fr-FR" dirty="0">
                <a:latin typeface="Neue Haas Grotesk Text Pro" panose="020B0504020202020204" pitchFamily="34" charset="77"/>
                <a:ea typeface="MS Mincho" panose="02020609040205080304" pitchFamily="49" charset="-128"/>
                <a:cs typeface="Times New Roman" panose="02020603050405020304" pitchFamily="18" charset="0"/>
              </a:rPr>
              <a:t>le</a:t>
            </a: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 droit d’être protégé en dehors de l’Union européenne </a:t>
            </a:r>
            <a:r>
              <a:rPr lang="fr-FR" dirty="0">
                <a:latin typeface="Neue Haas Grotesk Text Pro" panose="020B0504020202020204" pitchFamily="34" charset="77"/>
                <a:ea typeface="MS Mincho" panose="02020609040205080304" pitchFamily="49" charset="-128"/>
                <a:cs typeface="Times New Roman" panose="02020603050405020304" pitchFamily="18" charset="0"/>
              </a:rPr>
              <a:t>par une ambassade autre que celle du pays de nationalité, </a:t>
            </a:r>
          </a:p>
          <a:p>
            <a:pPr marL="800100" lvl="4" indent="-342900" algn="just">
              <a:spcBef>
                <a:spcPts val="0"/>
              </a:spcBef>
              <a:spcAft>
                <a:spcPts val="600"/>
              </a:spcAft>
              <a:buFont typeface="+mj-lt"/>
              <a:buAutoNum type="arabicPeriod"/>
              <a:tabLst>
                <a:tab pos="36513" algn="l"/>
              </a:tabLst>
            </a:pP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Le droit de vote et d’éligibilité</a:t>
            </a:r>
            <a:r>
              <a:rPr lang="fr-FR" dirty="0">
                <a:latin typeface="Neue Haas Grotesk Text Pro" panose="020B0504020202020204" pitchFamily="34" charset="77"/>
                <a:ea typeface="MS Mincho" panose="02020609040205080304" pitchFamily="49" charset="-128"/>
                <a:cs typeface="Times New Roman" panose="02020603050405020304" pitchFamily="18" charset="0"/>
              </a:rPr>
              <a:t> aux élections locales et européennes</a:t>
            </a:r>
          </a:p>
          <a:p>
            <a:pPr marL="285750" lvl="3" indent="-285750" algn="just">
              <a:spcBef>
                <a:spcPts val="0"/>
              </a:spcBef>
              <a:spcAft>
                <a:spcPts val="600"/>
              </a:spcAft>
              <a:buFont typeface="Wingdings" panose="05000000000000000000" pitchFamily="2" charset="2"/>
              <a:buChar char="Ø"/>
              <a:tabLst>
                <a:tab pos="36513" algn="l"/>
              </a:tabLst>
            </a:pPr>
            <a:r>
              <a:rPr lang="fr-FR" dirty="0">
                <a:solidFill>
                  <a:srgbClr val="000000"/>
                </a:solidFill>
                <a:latin typeface="Neue Haas Grotesk Text Pro" panose="020B0504020202020204" pitchFamily="34" charset="77"/>
                <a:ea typeface="MS Mincho" panose="02020609040205080304" pitchFamily="49" charset="-128"/>
                <a:cs typeface="Times New Roman" panose="02020603050405020304" pitchFamily="18" charset="0"/>
              </a:rPr>
              <a:t>marque </a:t>
            </a:r>
            <a:r>
              <a:rPr lang="fr-FR"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rPr>
              <a:t>l’appartenance à une communauté politique</a:t>
            </a:r>
            <a:r>
              <a:rPr lang="fr-FR" b="1" dirty="0">
                <a:solidFill>
                  <a:srgbClr val="000000"/>
                </a:solidFill>
                <a:latin typeface="Neue Haas Grotesk Text Pro" panose="020B0504020202020204" pitchFamily="34" charset="77"/>
                <a:ea typeface="MS Mincho" panose="02020609040205080304" pitchFamily="49" charset="-128"/>
                <a:cs typeface="Times New Roman" panose="02020603050405020304" pitchFamily="18" charset="0"/>
              </a:rPr>
              <a:t> </a:t>
            </a:r>
            <a:r>
              <a:rPr lang="fr-FR" dirty="0">
                <a:solidFill>
                  <a:srgbClr val="000000"/>
                </a:solidFill>
                <a:latin typeface="Neue Haas Grotesk Text Pro" panose="020B0504020202020204" pitchFamily="34" charset="77"/>
                <a:ea typeface="MS Mincho" panose="02020609040205080304" pitchFamily="49" charset="-128"/>
                <a:cs typeface="Times New Roman" panose="02020603050405020304" pitchFamily="18" charset="0"/>
              </a:rPr>
              <a:t>et de valeurs communes</a:t>
            </a:r>
            <a:endParaRPr lang="fr-FR" b="1" dirty="0">
              <a:solidFill>
                <a:srgbClr val="000000"/>
              </a:solidFill>
              <a:latin typeface="Neue Haas Grotesk Text Pro" panose="020B0504020202020204" pitchFamily="34" charset="77"/>
              <a:cs typeface="Book Antiqua"/>
            </a:endParaRPr>
          </a:p>
        </p:txBody>
      </p:sp>
    </p:spTree>
    <p:extLst>
      <p:ext uri="{BB962C8B-B14F-4D97-AF65-F5344CB8AC3E}">
        <p14:creationId xmlns:p14="http://schemas.microsoft.com/office/powerpoint/2010/main" val="129471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3F44F4C5-FE4F-44AB-AAA5-ED31D2E5CB15}"/>
              </a:ext>
            </a:extLst>
          </p:cNvPr>
          <p:cNvCxnSpPr>
            <a:cxnSpLocks/>
          </p:cNvCxnSpPr>
          <p:nvPr/>
        </p:nvCxnSpPr>
        <p:spPr>
          <a:xfrm>
            <a:off x="838200" y="3264794"/>
            <a:ext cx="7031864"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17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733468" cy="5868380"/>
          </a:xfrm>
        </p:spPr>
        <p:txBody>
          <a:bodyPr>
            <a:normAutofit/>
          </a:bodyPr>
          <a:lstStyle/>
          <a:p>
            <a:pPr marL="0" indent="0" algn="ctr">
              <a:buNone/>
            </a:pPr>
            <a:r>
              <a:rPr lang="fr-FR" sz="3600" b="1" dirty="0">
                <a:solidFill>
                  <a:srgbClr val="000099"/>
                </a:solidFill>
                <a:latin typeface="Neue Haas Grotesk Text Pro" panose="020B0504020202020204" pitchFamily="34" charset="77"/>
              </a:rPr>
              <a:t>Partie I : La spécificité de l’Union européenne</a:t>
            </a:r>
          </a:p>
        </p:txBody>
      </p:sp>
      <p:sp>
        <p:nvSpPr>
          <p:cNvPr id="4" name="Triangle isocèle 3">
            <a:extLst>
              <a:ext uri="{FF2B5EF4-FFF2-40B4-BE49-F238E27FC236}">
                <a16:creationId xmlns:a16="http://schemas.microsoft.com/office/drawing/2014/main" id="{8C7AE96A-8540-23EA-C94E-504255524D6D}"/>
              </a:ext>
            </a:extLst>
          </p:cNvPr>
          <p:cNvSpPr/>
          <p:nvPr/>
        </p:nvSpPr>
        <p:spPr>
          <a:xfrm>
            <a:off x="4215076" y="2402807"/>
            <a:ext cx="3602128" cy="2995899"/>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 name="ZoneTexte 4">
            <a:extLst>
              <a:ext uri="{FF2B5EF4-FFF2-40B4-BE49-F238E27FC236}">
                <a16:creationId xmlns:a16="http://schemas.microsoft.com/office/drawing/2014/main" id="{569D9C6C-6A2F-6958-62D9-A2C58C7950C0}"/>
              </a:ext>
            </a:extLst>
          </p:cNvPr>
          <p:cNvSpPr txBox="1"/>
          <p:nvPr/>
        </p:nvSpPr>
        <p:spPr>
          <a:xfrm>
            <a:off x="5125446" y="1971040"/>
            <a:ext cx="1781387" cy="369332"/>
          </a:xfrm>
          <a:prstGeom prst="rect">
            <a:avLst/>
          </a:prstGeom>
          <a:noFill/>
        </p:spPr>
        <p:txBody>
          <a:bodyPr wrap="square" rtlCol="0">
            <a:spAutoFit/>
          </a:bodyPr>
          <a:lstStyle/>
          <a:p>
            <a:pPr algn="ctr"/>
            <a:r>
              <a:rPr lang="fr-FR" b="1" dirty="0">
                <a:latin typeface="Neue Haas Grotesk Text Pro" panose="020B0504020202020204" pitchFamily="34" charset="0"/>
              </a:rPr>
              <a:t>Union d’Etats</a:t>
            </a:r>
          </a:p>
        </p:txBody>
      </p:sp>
      <p:sp>
        <p:nvSpPr>
          <p:cNvPr id="8" name="Ellipse 7">
            <a:extLst>
              <a:ext uri="{FF2B5EF4-FFF2-40B4-BE49-F238E27FC236}">
                <a16:creationId xmlns:a16="http://schemas.microsoft.com/office/drawing/2014/main" id="{340D47E8-3E84-BE11-3DB2-C381D0E27E30}"/>
              </a:ext>
            </a:extLst>
          </p:cNvPr>
          <p:cNvSpPr/>
          <p:nvPr/>
        </p:nvSpPr>
        <p:spPr>
          <a:xfrm>
            <a:off x="2953110" y="1892410"/>
            <a:ext cx="6126057" cy="4198289"/>
          </a:xfrm>
          <a:prstGeom prst="ellipse">
            <a:avLst/>
          </a:prstGeom>
          <a:gradFill>
            <a:gsLst>
              <a:gs pos="0">
                <a:schemeClr val="accent4">
                  <a:lumMod val="110000"/>
                  <a:satMod val="105000"/>
                  <a:tint val="67000"/>
                  <a:alpha val="0"/>
                </a:schemeClr>
              </a:gs>
              <a:gs pos="50000">
                <a:schemeClr val="accent4">
                  <a:lumMod val="105000"/>
                  <a:satMod val="103000"/>
                  <a:tint val="73000"/>
                  <a:alpha val="25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C96264CB-EEEF-53AE-EC8B-5F016AD73E97}"/>
              </a:ext>
            </a:extLst>
          </p:cNvPr>
          <p:cNvSpPr txBox="1"/>
          <p:nvPr/>
        </p:nvSpPr>
        <p:spPr>
          <a:xfrm>
            <a:off x="3227493" y="5461141"/>
            <a:ext cx="1781387" cy="369332"/>
          </a:xfrm>
          <a:prstGeom prst="rect">
            <a:avLst/>
          </a:prstGeom>
          <a:noFill/>
        </p:spPr>
        <p:txBody>
          <a:bodyPr wrap="square" rtlCol="0">
            <a:spAutoFit/>
          </a:bodyPr>
          <a:lstStyle/>
          <a:p>
            <a:pPr algn="ctr"/>
            <a:r>
              <a:rPr lang="fr-FR" b="1" dirty="0">
                <a:latin typeface="Neue Haas Grotesk Text Pro" panose="020B0504020202020204" pitchFamily="34" charset="0"/>
              </a:rPr>
              <a:t>Union de droit</a:t>
            </a:r>
          </a:p>
        </p:txBody>
      </p:sp>
      <p:sp>
        <p:nvSpPr>
          <p:cNvPr id="7" name="ZoneTexte 6">
            <a:extLst>
              <a:ext uri="{FF2B5EF4-FFF2-40B4-BE49-F238E27FC236}">
                <a16:creationId xmlns:a16="http://schemas.microsoft.com/office/drawing/2014/main" id="{B3715F8E-666B-91D8-BF17-263A624E0F5C}"/>
              </a:ext>
            </a:extLst>
          </p:cNvPr>
          <p:cNvSpPr txBox="1"/>
          <p:nvPr/>
        </p:nvSpPr>
        <p:spPr>
          <a:xfrm>
            <a:off x="7127240" y="5461141"/>
            <a:ext cx="2436707" cy="369332"/>
          </a:xfrm>
          <a:prstGeom prst="rect">
            <a:avLst/>
          </a:prstGeom>
          <a:noFill/>
        </p:spPr>
        <p:txBody>
          <a:bodyPr wrap="square" rtlCol="0">
            <a:spAutoFit/>
          </a:bodyPr>
          <a:lstStyle/>
          <a:p>
            <a:pPr algn="ctr"/>
            <a:r>
              <a:rPr lang="fr-FR" b="1" dirty="0">
                <a:latin typeface="Neue Haas Grotesk Text Pro" panose="020B0504020202020204" pitchFamily="34" charset="0"/>
              </a:rPr>
              <a:t>Union de citoyens</a:t>
            </a:r>
          </a:p>
        </p:txBody>
      </p:sp>
    </p:spTree>
    <p:extLst>
      <p:ext uri="{BB962C8B-B14F-4D97-AF65-F5344CB8AC3E}">
        <p14:creationId xmlns:p14="http://schemas.microsoft.com/office/powerpoint/2010/main" val="198566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intérieur, ordinateur portable, personne, habits&#10;&#10;Description générée automatiquement">
            <a:extLst>
              <a:ext uri="{FF2B5EF4-FFF2-40B4-BE49-F238E27FC236}">
                <a16:creationId xmlns:a16="http://schemas.microsoft.com/office/drawing/2014/main" id="{C6667543-4616-37F7-4A9A-968ED210DC44}"/>
              </a:ext>
            </a:extLst>
          </p:cNvPr>
          <p:cNvPicPr>
            <a:picLocks noChangeAspect="1"/>
          </p:cNvPicPr>
          <p:nvPr/>
        </p:nvPicPr>
        <p:blipFill>
          <a:blip r:embed="rId2">
            <a:extLst>
              <a:ext uri="{28A0092B-C50C-407E-A947-70E740481C1C}">
                <a14:useLocalDpi xmlns:a14="http://schemas.microsoft.com/office/drawing/2010/main" val="0"/>
              </a:ext>
            </a:extLst>
          </a:blip>
          <a:srcRect l="14405" r="26261" b="-2"/>
          <a:stretch/>
        </p:blipFill>
        <p:spPr>
          <a:xfrm>
            <a:off x="-1" y="-2"/>
            <a:ext cx="6096001" cy="6858002"/>
          </a:xfrm>
          <a:prstGeom prst="rect">
            <a:avLst/>
          </a:prstGeom>
        </p:spPr>
      </p:pic>
      <p:sp>
        <p:nvSpPr>
          <p:cNvPr id="3" name="Espace réservé du contenu 2"/>
          <p:cNvSpPr>
            <a:spLocks noGrp="1"/>
          </p:cNvSpPr>
          <p:nvPr>
            <p:ph idx="1"/>
          </p:nvPr>
        </p:nvSpPr>
        <p:spPr>
          <a:xfrm>
            <a:off x="6096000" y="1623578"/>
            <a:ext cx="5980853" cy="3769835"/>
          </a:xfrm>
        </p:spPr>
        <p:txBody>
          <a:bodyPr anchor="ctr">
            <a:norm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 : Une union d’Etats</a:t>
            </a:r>
          </a:p>
        </p:txBody>
      </p:sp>
    </p:spTree>
    <p:extLst>
      <p:ext uri="{BB962C8B-B14F-4D97-AF65-F5344CB8AC3E}">
        <p14:creationId xmlns:p14="http://schemas.microsoft.com/office/powerpoint/2010/main" val="166151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C58BCB-BA1E-4E15-977F-4F93057E6309}"/>
              </a:ext>
            </a:extLst>
          </p:cNvPr>
          <p:cNvSpPr>
            <a:spLocks noGrp="1"/>
          </p:cNvSpPr>
          <p:nvPr>
            <p:ph idx="1"/>
          </p:nvPr>
        </p:nvSpPr>
        <p:spPr>
          <a:xfrm>
            <a:off x="838200" y="605307"/>
            <a:ext cx="10053918" cy="5868380"/>
          </a:xfrm>
        </p:spPr>
        <p:txBody>
          <a:bodyPr>
            <a:normAutofit/>
          </a:bodyPr>
          <a:lstStyle/>
          <a:p>
            <a:pPr marL="0" indent="0">
              <a:buNone/>
            </a:pPr>
            <a:r>
              <a:rPr lang="fr-FR" sz="3600" b="1" dirty="0">
                <a:solidFill>
                  <a:srgbClr val="011893"/>
                </a:solidFill>
                <a:latin typeface="Neue Haas Grotesk Text Pro" panose="020B0504020202020204" pitchFamily="34" charset="77"/>
              </a:rPr>
              <a:t>Titre I : Une union d’Etats</a:t>
            </a:r>
          </a:p>
          <a:p>
            <a:pPr marL="457200" lvl="1" indent="0" algn="just">
              <a:buNone/>
            </a:pPr>
            <a:r>
              <a:rPr lang="fr-FR" sz="3200" b="1" dirty="0">
                <a:latin typeface="Neue Haas Grotesk Text Pro" panose="020B0504020202020204" pitchFamily="34" charset="77"/>
              </a:rPr>
              <a:t>Chapitre I : Une union d’Etats souverains</a:t>
            </a:r>
          </a:p>
          <a:p>
            <a:pPr marL="457200" lvl="1" indent="0" algn="just">
              <a:buNone/>
              <a:tabLst>
                <a:tab pos="10266363" algn="l"/>
                <a:tab pos="10480675" algn="l"/>
              </a:tabLst>
            </a:pPr>
            <a:endParaRPr lang="fr-FR" sz="3200" b="1" dirty="0">
              <a:latin typeface="Neue Haas Grotesk Text Pro" panose="020B0504020202020204" pitchFamily="34" charset="77"/>
            </a:endParaRPr>
          </a:p>
          <a:p>
            <a:pPr marL="457200" lvl="1" indent="0" algn="just">
              <a:buNone/>
              <a:tabLst>
                <a:tab pos="10266363" algn="l"/>
                <a:tab pos="10480675" algn="l"/>
              </a:tabLst>
            </a:pPr>
            <a:r>
              <a:rPr lang="fr-FR" sz="1800" dirty="0">
                <a:effectLst/>
                <a:latin typeface="Neue Haas Grotesk Text Pro" panose="020B0504020202020204" pitchFamily="34" charset="77"/>
                <a:ea typeface="MS Mincho" panose="02020609040205080304" pitchFamily="49" charset="-128"/>
                <a:cs typeface="Times New Roman" panose="02020603050405020304" pitchFamily="18" charset="0"/>
              </a:rPr>
              <a:t>« La souveraineté, en tant que </a:t>
            </a:r>
            <a:r>
              <a:rPr lang="fr-FR" sz="1800" b="1" dirty="0">
                <a:solidFill>
                  <a:srgbClr val="C00000"/>
                </a:solidFill>
                <a:effectLst/>
                <a:latin typeface="Neue Haas Grotesk Text Pro" panose="020B0504020202020204" pitchFamily="34" charset="77"/>
                <a:ea typeface="MS Mincho" panose="02020609040205080304" pitchFamily="49" charset="-128"/>
                <a:cs typeface="Times New Roman" panose="02020603050405020304" pitchFamily="18" charset="0"/>
              </a:rPr>
              <a:t>puissance suprême</a:t>
            </a:r>
            <a:r>
              <a:rPr lang="fr-FR" sz="1800" dirty="0">
                <a:effectLst/>
                <a:latin typeface="Neue Haas Grotesk Text Pro" panose="020B0504020202020204" pitchFamily="34" charset="77"/>
                <a:ea typeface="MS Mincho" panose="02020609040205080304" pitchFamily="49" charset="-128"/>
                <a:cs typeface="Times New Roman" panose="02020603050405020304" pitchFamily="18" charset="0"/>
              </a:rPr>
              <a:t>, demeure l’apanage de l’État ; la souveraineté, en tant </a:t>
            </a:r>
            <a:r>
              <a:rPr lang="fr-FR" sz="1800" b="1" dirty="0">
                <a:solidFill>
                  <a:srgbClr val="C00000"/>
                </a:solidFill>
                <a:effectLst/>
                <a:latin typeface="Neue Haas Grotesk Text Pro" panose="020B0504020202020204" pitchFamily="34" charset="77"/>
                <a:ea typeface="MS Mincho" panose="02020609040205080304" pitchFamily="49" charset="-128"/>
                <a:cs typeface="Times New Roman" panose="02020603050405020304" pitchFamily="18" charset="0"/>
              </a:rPr>
              <a:t>qu’ensemble de pouvoirs </a:t>
            </a:r>
            <a:r>
              <a:rPr lang="fr-FR" sz="1800" dirty="0">
                <a:effectLst/>
                <a:latin typeface="Neue Haas Grotesk Text Pro" panose="020B0504020202020204" pitchFamily="34" charset="77"/>
                <a:ea typeface="MS Mincho" panose="02020609040205080304" pitchFamily="49" charset="-128"/>
                <a:cs typeface="Times New Roman" panose="02020603050405020304" pitchFamily="18" charset="0"/>
              </a:rPr>
              <a:t>compris dans la puissance de l’État, peut en revanche être partagée ».</a:t>
            </a:r>
          </a:p>
          <a:p>
            <a:pPr marL="457200" lvl="1" indent="0" algn="just">
              <a:buNone/>
              <a:tabLst>
                <a:tab pos="10266363" algn="l"/>
                <a:tab pos="10480675" algn="l"/>
              </a:tabLst>
            </a:pPr>
            <a:r>
              <a:rPr lang="fr-FR" sz="1600" b="1" dirty="0">
                <a:solidFill>
                  <a:srgbClr val="000090"/>
                </a:solidFill>
                <a:effectLst/>
                <a:latin typeface="Neue Haas Grotesk Text Pro" panose="020B0504020202020204" pitchFamily="34" charset="77"/>
                <a:ea typeface="MS Mincho" panose="02020609040205080304" pitchFamily="49" charset="-128"/>
                <a:cs typeface="Times New Roman" panose="02020603050405020304" pitchFamily="18" charset="0"/>
              </a:rPr>
              <a:t>Raymond Carré de Malberg</a:t>
            </a:r>
            <a:r>
              <a:rPr lang="fr-FR" sz="1600" b="1" i="1" dirty="0">
                <a:solidFill>
                  <a:srgbClr val="000090"/>
                </a:solidFill>
                <a:effectLst/>
                <a:latin typeface="Neue Haas Grotesk Text Pro" panose="020B0504020202020204" pitchFamily="34" charset="77"/>
                <a:ea typeface="MS Mincho" panose="02020609040205080304" pitchFamily="49" charset="-128"/>
                <a:cs typeface="Times New Roman" panose="02020603050405020304" pitchFamily="18" charset="0"/>
              </a:rPr>
              <a:t>, Contribution à la théorie de l’État, </a:t>
            </a:r>
            <a:r>
              <a:rPr lang="fr-FR" sz="1600" b="1" dirty="0">
                <a:solidFill>
                  <a:srgbClr val="000090"/>
                </a:solidFill>
                <a:effectLst/>
                <a:latin typeface="Neue Haas Grotesk Text Pro" panose="020B0504020202020204" pitchFamily="34" charset="77"/>
                <a:ea typeface="MS Mincho" panose="02020609040205080304" pitchFamily="49" charset="-128"/>
                <a:cs typeface="Times New Roman" panose="02020603050405020304" pitchFamily="18" charset="0"/>
              </a:rPr>
              <a:t>1970</a:t>
            </a:r>
            <a:endParaRPr lang="fr-FR" sz="1600" b="1" dirty="0">
              <a:solidFill>
                <a:srgbClr val="000090"/>
              </a:solidFill>
              <a:latin typeface="Neue Haas Grotesk Text Pro" panose="020B0504020202020204" pitchFamily="34" charset="77"/>
              <a:ea typeface="MS Mincho" panose="02020609040205080304" pitchFamily="49" charset="-128"/>
              <a:cs typeface="Times New Roman" panose="02020603050405020304" pitchFamily="18" charset="0"/>
            </a:endParaRPr>
          </a:p>
          <a:p>
            <a:pPr marL="457200" lvl="1" indent="0" algn="just">
              <a:buNone/>
              <a:tabLst>
                <a:tab pos="10266363" algn="l"/>
                <a:tab pos="10480675" algn="l"/>
              </a:tabLst>
            </a:pPr>
            <a:endParaRPr lang="fr-FR" sz="1600" b="1" dirty="0">
              <a:solidFill>
                <a:srgbClr val="000090"/>
              </a:solidFill>
              <a:effectLst/>
              <a:latin typeface="Neue Haas Grotesk Text Pro" panose="020B0504020202020204" pitchFamily="34" charset="77"/>
              <a:ea typeface="MS Mincho" panose="02020609040205080304" pitchFamily="49" charset="-128"/>
              <a:cs typeface="Times New Roman" panose="02020603050405020304" pitchFamily="18" charset="0"/>
            </a:endParaRPr>
          </a:p>
          <a:p>
            <a:pPr marL="457200" lvl="1" indent="0" algn="just">
              <a:buNone/>
              <a:tabLst>
                <a:tab pos="10266363" algn="l"/>
                <a:tab pos="10480675" algn="l"/>
              </a:tabLst>
            </a:pPr>
            <a:r>
              <a:rPr lang="fr-FR" sz="1800" dirty="0">
                <a:effectLst/>
                <a:latin typeface="Neue Haas Grotesk Text Pro" panose="020B0504020202020204" pitchFamily="34" charset="77"/>
                <a:ea typeface="MS Mincho" panose="02020609040205080304" pitchFamily="49" charset="-128"/>
                <a:cs typeface="Times New Roman" panose="02020603050405020304" pitchFamily="18" charset="0"/>
              </a:rPr>
              <a:t>L’Unio</a:t>
            </a:r>
            <a:r>
              <a:rPr lang="fr-FR" sz="1800" dirty="0">
                <a:latin typeface="Neue Haas Grotesk Text Pro" panose="020B0504020202020204" pitchFamily="34" charset="77"/>
                <a:ea typeface="MS Mincho" panose="02020609040205080304" pitchFamily="49" charset="-128"/>
                <a:cs typeface="Times New Roman" panose="02020603050405020304" pitchFamily="18" charset="0"/>
              </a:rPr>
              <a:t>n européenne …………………… la puissance suprême</a:t>
            </a:r>
          </a:p>
          <a:p>
            <a:pPr marL="457200" lvl="1" indent="0" algn="just">
              <a:buNone/>
              <a:tabLst>
                <a:tab pos="10266363" algn="l"/>
                <a:tab pos="10480675" algn="l"/>
              </a:tabLst>
            </a:pPr>
            <a:r>
              <a:rPr lang="fr-FR" sz="1800" dirty="0">
                <a:latin typeface="Neue Haas Grotesk Text Pro" panose="020B0504020202020204" pitchFamily="34" charset="77"/>
                <a:ea typeface="MS Mincho" panose="02020609040205080304" pitchFamily="49" charset="-128"/>
                <a:cs typeface="Times New Roman" panose="02020603050405020304" pitchFamily="18" charset="0"/>
              </a:rPr>
              <a:t>L’Union européenne …………………..... certains pouvoirs</a:t>
            </a:r>
            <a:endParaRPr lang="fr-FR" sz="1800" dirty="0">
              <a:effectLst/>
              <a:latin typeface="Neue Haas Grotesk Text Pro" panose="020B0504020202020204" pitchFamily="34" charset="77"/>
              <a:ea typeface="MS Mincho" panose="02020609040205080304" pitchFamily="49" charset="-128"/>
              <a:cs typeface="Times New Roman" panose="02020603050405020304" pitchFamily="18" charset="0"/>
            </a:endParaRPr>
          </a:p>
          <a:p>
            <a:pPr marL="457200" lvl="1" indent="0" algn="just">
              <a:buNone/>
              <a:tabLst>
                <a:tab pos="10266363" algn="l"/>
                <a:tab pos="10480675" algn="l"/>
              </a:tabLst>
            </a:pPr>
            <a:endParaRPr lang="fr-FR" sz="1800" dirty="0">
              <a:latin typeface="Neue Haas Grotesk Text Pro" panose="020B0504020202020204" pitchFamily="34" charset="77"/>
              <a:ea typeface="MS Mincho" panose="02020609040205080304" pitchFamily="49" charset="-128"/>
              <a:cs typeface="Times New Roman" panose="02020603050405020304" pitchFamily="18" charset="0"/>
            </a:endParaRPr>
          </a:p>
          <a:p>
            <a:pPr marL="457200" lvl="1" indent="0" algn="just">
              <a:buNone/>
              <a:tabLst>
                <a:tab pos="10266363" algn="l"/>
                <a:tab pos="10480675" algn="l"/>
              </a:tabLst>
            </a:pPr>
            <a:endParaRPr lang="fr-FR" sz="1800" dirty="0">
              <a:effectLst/>
              <a:latin typeface="Neue Haas Grotesk Text Pro" panose="020B0504020202020204" pitchFamily="34" charset="77"/>
              <a:ea typeface="MS Mincho" panose="02020609040205080304" pitchFamily="49" charset="-128"/>
              <a:cs typeface="Times New Roman" panose="02020603050405020304" pitchFamily="18" charset="0"/>
            </a:endParaRPr>
          </a:p>
          <a:p>
            <a:pPr marL="457200" lvl="1" indent="0" algn="just">
              <a:buNone/>
            </a:pPr>
            <a:endParaRPr lang="fr-FR" sz="1800" b="1" dirty="0">
              <a:latin typeface="Neue Haas Grotesk Text Pro" panose="020B0504020202020204" pitchFamily="34" charset="77"/>
            </a:endParaRPr>
          </a:p>
        </p:txBody>
      </p:sp>
    </p:spTree>
    <p:extLst>
      <p:ext uri="{BB962C8B-B14F-4D97-AF65-F5344CB8AC3E}">
        <p14:creationId xmlns:p14="http://schemas.microsoft.com/office/powerpoint/2010/main" val="325728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1371599" y="2318197"/>
            <a:ext cx="9724031" cy="3683358"/>
          </a:xfrm>
        </p:spPr>
        <p:txBody>
          <a:bodyPr anchor="ctr">
            <a:normAutofit/>
          </a:bodyPr>
          <a:lstStyle/>
          <a:p>
            <a:pPr marL="100013" lvl="1" indent="0">
              <a:buNone/>
              <a:tabLst>
                <a:tab pos="36513" algn="l"/>
              </a:tabLst>
            </a:pPr>
            <a:r>
              <a:rPr lang="fr-FR" sz="2000" b="1" dirty="0">
                <a:latin typeface="Neue Haas Grotesk Text Pro" panose="020B0504020202020204" pitchFamily="34" charset="77"/>
                <a:cs typeface="Book Antiqua"/>
              </a:rPr>
              <a:t>Chapitre II : Une union d’Etats interdépendants</a:t>
            </a:r>
          </a:p>
          <a:p>
            <a:pPr marL="557213" lvl="2" indent="0">
              <a:buNone/>
              <a:tabLst>
                <a:tab pos="36513" algn="l"/>
              </a:tabLst>
            </a:pPr>
            <a:r>
              <a:rPr lang="fr-FR" b="1" dirty="0">
                <a:latin typeface="Neue Haas Grotesk Text Pro" panose="020B0504020202020204" pitchFamily="34" charset="77"/>
                <a:cs typeface="Book Antiqua"/>
              </a:rPr>
              <a:t>Section 1 : Des Etats unis par un lien de solidarité</a:t>
            </a:r>
          </a:p>
          <a:p>
            <a:pPr marL="468313" lvl="3" indent="-457200">
              <a:spcBef>
                <a:spcPts val="0"/>
              </a:spcBef>
              <a:spcAft>
                <a:spcPts val="600"/>
              </a:spcAft>
              <a:tabLst>
                <a:tab pos="36513" algn="l"/>
              </a:tabLst>
            </a:pPr>
            <a:endParaRPr lang="fr-FR" sz="2000" b="1" dirty="0">
              <a:latin typeface="Neue Haas Grotesk Text Pro" panose="020B0504020202020204" pitchFamily="34" charset="77"/>
              <a:cs typeface="Book Antiqua"/>
            </a:endParaRPr>
          </a:p>
          <a:p>
            <a:pPr marL="468313" lvl="3" indent="-457200">
              <a:spcBef>
                <a:spcPts val="0"/>
              </a:spcBef>
              <a:spcAft>
                <a:spcPts val="600"/>
              </a:spcAft>
              <a:tabLst>
                <a:tab pos="36513" algn="l"/>
              </a:tabLst>
            </a:pPr>
            <a:r>
              <a:rPr lang="fr-FR" sz="2000" b="1" dirty="0">
                <a:latin typeface="Neue Haas Grotesk Text Pro" panose="020B0504020202020204" pitchFamily="34" charset="77"/>
                <a:cs typeface="Book Antiqua"/>
              </a:rPr>
              <a:t>La solidarité </a:t>
            </a:r>
            <a:r>
              <a:rPr lang="fr-FR" sz="2000" dirty="0">
                <a:latin typeface="Neue Haas Grotesk Text Pro" panose="020B0504020202020204" pitchFamily="34" charset="77"/>
                <a:cs typeface="Book Antiqua"/>
              </a:rPr>
              <a:t>: principe …………………… du droit de l’Union</a:t>
            </a:r>
          </a:p>
          <a:p>
            <a:pPr marL="2589213" lvl="8" indent="-188913">
              <a:spcBef>
                <a:spcPts val="0"/>
              </a:spcBef>
              <a:spcAft>
                <a:spcPts val="600"/>
              </a:spcAft>
              <a:buNone/>
              <a:tabLst>
                <a:tab pos="36513" algn="l"/>
              </a:tabLst>
            </a:pPr>
            <a:endParaRPr lang="fr-FR" sz="2000" dirty="0">
              <a:latin typeface="Neue Haas Grotesk Text Pro" panose="020B0504020202020204" pitchFamily="34" charset="77"/>
              <a:cs typeface="Book Antiqua"/>
            </a:endParaRPr>
          </a:p>
          <a:p>
            <a:pPr marL="2589213" lvl="8" indent="-188913">
              <a:spcBef>
                <a:spcPts val="0"/>
              </a:spcBef>
              <a:spcAft>
                <a:spcPts val="600"/>
              </a:spcAft>
              <a:buNone/>
              <a:tabLst>
                <a:tab pos="36513" algn="l"/>
              </a:tabLst>
            </a:pPr>
            <a:r>
              <a:rPr lang="fr-FR" sz="2000" dirty="0">
                <a:latin typeface="Neue Haas Grotesk Text Pro" panose="020B0504020202020204" pitchFamily="34" charset="77"/>
                <a:cs typeface="Book Antiqua"/>
              </a:rPr>
              <a:t>1. une clause ……………. : </a:t>
            </a:r>
          </a:p>
          <a:p>
            <a:pPr marL="2589213" lvl="8" indent="-188913">
              <a:spcBef>
                <a:spcPts val="0"/>
              </a:spcBef>
              <a:spcAft>
                <a:spcPts val="600"/>
              </a:spcAft>
              <a:buNone/>
              <a:tabLst>
                <a:tab pos="36513" algn="l"/>
              </a:tabLst>
            </a:pPr>
            <a:r>
              <a:rPr lang="fr-FR" sz="2000" dirty="0">
                <a:latin typeface="Neue Haas Grotesk Text Pro" panose="020B0504020202020204" pitchFamily="34" charset="77"/>
                <a:cs typeface="Book Antiqua"/>
              </a:rPr>
              <a:t>2. des clauses ………………. :</a:t>
            </a:r>
          </a:p>
          <a:p>
            <a:pPr marL="357188" lvl="8" indent="0">
              <a:spcBef>
                <a:spcPts val="0"/>
              </a:spcBef>
              <a:spcAft>
                <a:spcPts val="600"/>
              </a:spcAft>
              <a:buNone/>
              <a:tabLst>
                <a:tab pos="36513" algn="l"/>
              </a:tabLst>
            </a:pPr>
            <a:endParaRPr lang="fr-FR" sz="2000" dirty="0">
              <a:latin typeface="Neue Haas Grotesk Text Pro" panose="020B0504020202020204" pitchFamily="34" charset="77"/>
              <a:cs typeface="Book Antiqua"/>
            </a:endParaRPr>
          </a:p>
        </p:txBody>
      </p:sp>
    </p:spTree>
    <p:extLst>
      <p:ext uri="{BB962C8B-B14F-4D97-AF65-F5344CB8AC3E}">
        <p14:creationId xmlns:p14="http://schemas.microsoft.com/office/powerpoint/2010/main" val="181724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810259" y="649480"/>
            <a:ext cx="6555347" cy="5546047"/>
          </a:xfrm>
        </p:spPr>
        <p:txBody>
          <a:bodyPr anchor="ctr">
            <a:normAutofit/>
          </a:bodyPr>
          <a:lstStyle/>
          <a:p>
            <a:pPr marL="100013" lvl="1" indent="0">
              <a:buNone/>
              <a:tabLst>
                <a:tab pos="36513" algn="l"/>
              </a:tabLst>
            </a:pPr>
            <a:r>
              <a:rPr lang="fr-FR" sz="2000" b="1">
                <a:latin typeface="Neue Haas Grotesk Text Pro" panose="020B0504020202020204" pitchFamily="34" charset="77"/>
                <a:cs typeface="Book Antiqua"/>
              </a:rPr>
              <a:t>Chapitre II : Une union d’Etats interdépendants</a:t>
            </a:r>
          </a:p>
          <a:p>
            <a:pPr marL="557213" lvl="2" indent="0">
              <a:buNone/>
              <a:tabLst>
                <a:tab pos="36513" algn="l"/>
              </a:tabLst>
            </a:pPr>
            <a:r>
              <a:rPr lang="fr-FR" b="1">
                <a:latin typeface="Neue Haas Grotesk Text Pro" panose="020B0504020202020204" pitchFamily="34" charset="77"/>
                <a:cs typeface="Book Antiqua"/>
              </a:rPr>
              <a:t>Section 2 : Des Etats unis par un lien de confiance mutuelle</a:t>
            </a:r>
          </a:p>
          <a:p>
            <a:pPr marL="468313" lvl="3" indent="-457200">
              <a:spcBef>
                <a:spcPts val="0"/>
              </a:spcBef>
              <a:spcAft>
                <a:spcPts val="600"/>
              </a:spcAft>
              <a:tabLst>
                <a:tab pos="36513" algn="l"/>
              </a:tabLst>
            </a:pPr>
            <a:endParaRPr lang="fr-FR" sz="2000" b="1">
              <a:latin typeface="Neue Haas Grotesk Text Pro" panose="020B0504020202020204" pitchFamily="34" charset="77"/>
              <a:cs typeface="Book Antiqua"/>
            </a:endParaRPr>
          </a:p>
          <a:p>
            <a:pPr marL="468313" lvl="3" indent="-457200">
              <a:spcBef>
                <a:spcPts val="0"/>
              </a:spcBef>
              <a:spcAft>
                <a:spcPts val="600"/>
              </a:spcAft>
              <a:tabLst>
                <a:tab pos="36513" algn="l"/>
              </a:tabLst>
            </a:pPr>
            <a:r>
              <a:rPr lang="fr-FR" sz="2000" b="1">
                <a:latin typeface="Neue Haas Grotesk Text Pro" panose="020B0504020202020204" pitchFamily="34" charset="77"/>
                <a:cs typeface="Book Antiqua"/>
              </a:rPr>
              <a:t>La confiance mutuelle </a:t>
            </a:r>
            <a:r>
              <a:rPr lang="fr-FR" sz="2000">
                <a:latin typeface="Neue Haas Grotesk Text Pro" panose="020B0504020202020204" pitchFamily="34" charset="77"/>
                <a:cs typeface="Book Antiqua"/>
              </a:rPr>
              <a:t>: principe …………………… du droit de l’Union.</a:t>
            </a:r>
          </a:p>
          <a:p>
            <a:pPr marL="11113" lvl="3" indent="0">
              <a:spcBef>
                <a:spcPts val="0"/>
              </a:spcBef>
              <a:spcAft>
                <a:spcPts val="600"/>
              </a:spcAft>
              <a:buNone/>
              <a:tabLst>
                <a:tab pos="36513" algn="l"/>
              </a:tabLst>
            </a:pPr>
            <a:endParaRPr lang="fr-FR" sz="2000">
              <a:latin typeface="Neue Haas Grotesk Text Pro" panose="020B0504020202020204" pitchFamily="34" charset="77"/>
              <a:cs typeface="Book Antiqua"/>
            </a:endParaRPr>
          </a:p>
          <a:p>
            <a:pPr marL="11113" lvl="3" indent="0">
              <a:spcBef>
                <a:spcPts val="0"/>
              </a:spcBef>
              <a:spcAft>
                <a:spcPts val="600"/>
              </a:spcAft>
              <a:buNone/>
              <a:tabLst>
                <a:tab pos="36513" algn="l"/>
              </a:tabLst>
            </a:pPr>
            <a:r>
              <a:rPr lang="fr-FR" sz="2000">
                <a:latin typeface="Neue Haas Grotesk Text Pro" panose="020B0504020202020204" pitchFamily="34" charset="77"/>
                <a:cs typeface="Book Antiqua"/>
              </a:rPr>
              <a:t>Consacré par la cour dans le cadre de l’Espace de Sécurité, de Liberté et de Justice.</a:t>
            </a:r>
          </a:p>
          <a:p>
            <a:pPr marL="557213" lvl="2" indent="0">
              <a:buNone/>
              <a:tabLst>
                <a:tab pos="36513" algn="l"/>
              </a:tabLst>
            </a:pPr>
            <a:endParaRPr lang="fr-FR" b="1">
              <a:latin typeface="Book Antiqua"/>
              <a:cs typeface="Book Antiqua"/>
            </a:endParaRPr>
          </a:p>
        </p:txBody>
      </p:sp>
    </p:spTree>
    <p:extLst>
      <p:ext uri="{BB962C8B-B14F-4D97-AF65-F5344CB8AC3E}">
        <p14:creationId xmlns:p14="http://schemas.microsoft.com/office/powerpoint/2010/main" val="97577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statue, plein air&#10;&#10;Description générée automatiquement">
            <a:extLst>
              <a:ext uri="{FF2B5EF4-FFF2-40B4-BE49-F238E27FC236}">
                <a16:creationId xmlns:a16="http://schemas.microsoft.com/office/drawing/2014/main" id="{49E58493-77D5-461B-17C1-93508955FBF6}"/>
              </a:ext>
            </a:extLst>
          </p:cNvPr>
          <p:cNvPicPr>
            <a:picLocks noChangeAspect="1"/>
          </p:cNvPicPr>
          <p:nvPr/>
        </p:nvPicPr>
        <p:blipFill>
          <a:blip r:embed="rId2">
            <a:extLst>
              <a:ext uri="{28A0092B-C50C-407E-A947-70E740481C1C}">
                <a14:useLocalDpi xmlns:a14="http://schemas.microsoft.com/office/drawing/2010/main" val="0"/>
              </a:ext>
            </a:extLst>
          </a:blip>
          <a:srcRect l="14909" r="13159" b="-1"/>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Espace réservé du contenu 2"/>
          <p:cNvSpPr>
            <a:spLocks noGrp="1"/>
          </p:cNvSpPr>
          <p:nvPr>
            <p:ph idx="1"/>
          </p:nvPr>
        </p:nvSpPr>
        <p:spPr>
          <a:xfrm>
            <a:off x="7477795" y="2861950"/>
            <a:ext cx="4829452" cy="3447832"/>
          </a:xfrm>
        </p:spPr>
        <p:txBody>
          <a:bodyPr anchor="t">
            <a:norm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p:txBody>
      </p:sp>
    </p:spTree>
    <p:extLst>
      <p:ext uri="{BB962C8B-B14F-4D97-AF65-F5344CB8AC3E}">
        <p14:creationId xmlns:p14="http://schemas.microsoft.com/office/powerpoint/2010/main" val="200811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bougie, conception&#10;&#10;Description générée automatiquement">
            <a:extLst>
              <a:ext uri="{FF2B5EF4-FFF2-40B4-BE49-F238E27FC236}">
                <a16:creationId xmlns:a16="http://schemas.microsoft.com/office/drawing/2014/main" id="{15F7E810-EB38-EFD0-483E-B3C3631BF7F5}"/>
              </a:ext>
            </a:extLst>
          </p:cNvPr>
          <p:cNvPicPr>
            <a:picLocks noChangeAspect="1"/>
          </p:cNvPicPr>
          <p:nvPr/>
        </p:nvPicPr>
        <p:blipFill>
          <a:blip r:embed="rId2">
            <a:extLst>
              <a:ext uri="{28A0092B-C50C-407E-A947-70E740481C1C}">
                <a14:useLocalDpi xmlns:a14="http://schemas.microsoft.com/office/drawing/2010/main" val="0"/>
              </a:ext>
            </a:extLst>
          </a:blip>
          <a:srcRect l="20482" r="1998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p:cNvSpPr>
            <a:spLocks noGrp="1"/>
          </p:cNvSpPr>
          <p:nvPr>
            <p:ph idx="1"/>
          </p:nvPr>
        </p:nvSpPr>
        <p:spPr>
          <a:xfrm>
            <a:off x="5512456" y="1179199"/>
            <a:ext cx="6116549" cy="3843666"/>
          </a:xfrm>
        </p:spPr>
        <p:txBody>
          <a:bodyPr>
            <a:norm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latin typeface="Neue Haas Grotesk Text Pro" panose="020B0504020202020204" pitchFamily="34" charset="77"/>
                <a:cs typeface="Book Antiqua"/>
              </a:rPr>
              <a:t>Chapitre I : Approche formelle</a:t>
            </a:r>
          </a:p>
          <a:p>
            <a:pPr marL="1014413" lvl="3" indent="0">
              <a:buNone/>
              <a:tabLst>
                <a:tab pos="36513" algn="l"/>
              </a:tabLst>
            </a:pPr>
            <a:r>
              <a:rPr lang="fr-FR" sz="2800" b="1" dirty="0">
                <a:latin typeface="Neue Haas Grotesk Text Pro" panose="020B0504020202020204" pitchFamily="34" charset="77"/>
                <a:cs typeface="Book Antiqua"/>
              </a:rPr>
              <a:t>Section 1. Des normes hiérarchisées</a:t>
            </a:r>
          </a:p>
        </p:txBody>
      </p:sp>
    </p:spTree>
    <p:extLst>
      <p:ext uri="{BB962C8B-B14F-4D97-AF65-F5344CB8AC3E}">
        <p14:creationId xmlns:p14="http://schemas.microsoft.com/office/powerpoint/2010/main" val="118486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3661" y="259646"/>
            <a:ext cx="10678331" cy="6245577"/>
          </a:xfrm>
        </p:spPr>
        <p:txBody>
          <a:bodyPr>
            <a:noAutofit/>
          </a:bodyPr>
          <a:lstStyle/>
          <a:p>
            <a:pPr marL="100013" lvl="1" indent="0">
              <a:buNone/>
              <a:tabLst>
                <a:tab pos="36513" algn="l"/>
              </a:tabLst>
            </a:pPr>
            <a:r>
              <a:rPr lang="fr-FR" sz="3600" b="1" dirty="0">
                <a:solidFill>
                  <a:srgbClr val="011893"/>
                </a:solidFill>
                <a:latin typeface="Neue Haas Grotesk Text Pro" panose="020B0504020202020204" pitchFamily="34" charset="77"/>
                <a:cs typeface="Book Antiqua"/>
              </a:rPr>
              <a:t>Titre II : Une union de droit</a:t>
            </a:r>
          </a:p>
          <a:p>
            <a:pPr marL="557213" lvl="2" indent="0">
              <a:buNone/>
              <a:tabLst>
                <a:tab pos="36513" algn="l"/>
              </a:tabLst>
            </a:pPr>
            <a:r>
              <a:rPr lang="fr-FR" sz="3200" b="1" dirty="0">
                <a:solidFill>
                  <a:srgbClr val="000000"/>
                </a:solidFill>
                <a:latin typeface="Neue Haas Grotesk Text Pro" panose="020B0504020202020204" pitchFamily="34" charset="77"/>
                <a:cs typeface="Book Antiqua"/>
              </a:rPr>
              <a:t>Chapitre I : Approche formelle</a:t>
            </a:r>
          </a:p>
          <a:p>
            <a:pPr marL="1014413" lvl="3" indent="0">
              <a:buNone/>
              <a:tabLst>
                <a:tab pos="36513" algn="l"/>
              </a:tabLst>
            </a:pPr>
            <a:r>
              <a:rPr lang="fr-FR" sz="2800" b="1" dirty="0">
                <a:solidFill>
                  <a:srgbClr val="000000"/>
                </a:solidFill>
                <a:latin typeface="Neue Haas Grotesk Text Pro" panose="020B0504020202020204" pitchFamily="34" charset="77"/>
                <a:cs typeface="Book Antiqua"/>
              </a:rPr>
              <a:t>Section 1. Des normes hiérarchisées</a:t>
            </a:r>
          </a:p>
          <a:p>
            <a:pPr marL="11113" lvl="4" indent="0">
              <a:buNone/>
              <a:tabLst>
                <a:tab pos="36513" algn="l"/>
              </a:tabLst>
            </a:pPr>
            <a:r>
              <a:rPr lang="fr-FR" dirty="0">
                <a:solidFill>
                  <a:srgbClr val="000000"/>
                </a:solidFill>
                <a:latin typeface="Neue Haas Grotesk Text Pro" panose="020B0504020202020204" pitchFamily="34" charset="77"/>
                <a:cs typeface="Book Antiqua"/>
              </a:rPr>
              <a:t>Selon la CJUE, les traités constituent « La charte constitutionnelle de base d’une communauté de droit » (</a:t>
            </a:r>
            <a:r>
              <a:rPr lang="fr-FR" b="1" dirty="0">
                <a:solidFill>
                  <a:srgbClr val="000090"/>
                </a:solidFill>
                <a:latin typeface="Neue Haas Grotesk Text Pro" panose="020B0504020202020204" pitchFamily="34" charset="77"/>
              </a:rPr>
              <a:t>CJCE, 23 avril 1986, </a:t>
            </a:r>
            <a:r>
              <a:rPr lang="fr-FR" b="1" i="1" dirty="0">
                <a:solidFill>
                  <a:srgbClr val="000090"/>
                </a:solidFill>
                <a:latin typeface="Neue Haas Grotesk Text Pro" panose="020B0504020202020204" pitchFamily="34" charset="77"/>
              </a:rPr>
              <a:t>Parti écologiste Les Verts</a:t>
            </a:r>
            <a:r>
              <a:rPr lang="fr-FR" b="1" dirty="0">
                <a:solidFill>
                  <a:srgbClr val="000090"/>
                </a:solidFill>
                <a:latin typeface="Neue Haas Grotesk Text Pro" panose="020B0504020202020204" pitchFamily="34" charset="77"/>
              </a:rPr>
              <a:t>, </a:t>
            </a:r>
            <a:r>
              <a:rPr lang="fr-FR" b="1" dirty="0" err="1">
                <a:solidFill>
                  <a:srgbClr val="000090"/>
                </a:solidFill>
                <a:latin typeface="Neue Haas Grotesk Text Pro" panose="020B0504020202020204" pitchFamily="34" charset="77"/>
              </a:rPr>
              <a:t>aff.</a:t>
            </a:r>
            <a:r>
              <a:rPr lang="fr-FR" b="1" dirty="0">
                <a:solidFill>
                  <a:srgbClr val="000090"/>
                </a:solidFill>
                <a:latin typeface="Neue Haas Grotesk Text Pro" panose="020B0504020202020204" pitchFamily="34" charset="77"/>
              </a:rPr>
              <a:t> 294/83</a:t>
            </a:r>
            <a:r>
              <a:rPr lang="fr-FR" dirty="0">
                <a:latin typeface="Neue Haas Grotesk Text Pro" panose="020B0504020202020204" pitchFamily="34" charset="77"/>
              </a:rPr>
              <a:t> ).</a:t>
            </a:r>
          </a:p>
          <a:p>
            <a:pPr marL="11113" lvl="4" indent="0">
              <a:buNone/>
              <a:tabLst>
                <a:tab pos="36513" algn="l"/>
              </a:tabLst>
            </a:pPr>
            <a:r>
              <a:rPr lang="fr-FR" dirty="0">
                <a:latin typeface="Neue Haas Grotesk Text Pro" panose="020B0504020202020204" pitchFamily="34" charset="77"/>
              </a:rPr>
              <a:t>Les traités forment donc la </a:t>
            </a:r>
            <a:r>
              <a:rPr lang="fr-FR" b="1" dirty="0">
                <a:solidFill>
                  <a:srgbClr val="000090"/>
                </a:solidFill>
                <a:latin typeface="Neue Haas Grotesk Text Pro" panose="020B0504020202020204" pitchFamily="34" charset="77"/>
              </a:rPr>
              <a:t>norme fondamentale </a:t>
            </a:r>
            <a:r>
              <a:rPr lang="fr-FR" dirty="0">
                <a:latin typeface="Neue Haas Grotesk Text Pro" panose="020B0504020202020204" pitchFamily="34" charset="77"/>
              </a:rPr>
              <a:t>d’un ordre juridique </a:t>
            </a:r>
            <a:r>
              <a:rPr lang="fr-FR" b="1" dirty="0">
                <a:solidFill>
                  <a:srgbClr val="000090"/>
                </a:solidFill>
                <a:latin typeface="Neue Haas Grotesk Text Pro" panose="020B0504020202020204" pitchFamily="34" charset="77"/>
              </a:rPr>
              <a:t>hiérarchisé : </a:t>
            </a:r>
          </a:p>
          <a:p>
            <a:pPr marL="1211263" lvl="6" indent="-285750">
              <a:buFont typeface="Wingdings" panose="05000000000000000000" pitchFamily="2" charset="2"/>
              <a:buChar char="Ø"/>
              <a:tabLst>
                <a:tab pos="36513" algn="l"/>
              </a:tabLst>
            </a:pPr>
            <a:endParaRPr lang="fr-FR" b="1" dirty="0">
              <a:solidFill>
                <a:srgbClr val="000090"/>
              </a:solidFill>
              <a:latin typeface="Neue Haas Grotesk Text Pro" panose="020B0504020202020204" pitchFamily="34" charset="77"/>
            </a:endParaRPr>
          </a:p>
          <a:p>
            <a:pPr marL="1211263" lvl="6" indent="-285750">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rPr>
              <a:t>Le droit primaire, </a:t>
            </a:r>
            <a:r>
              <a:rPr lang="fr-FR" b="1" dirty="0">
                <a:solidFill>
                  <a:srgbClr val="C00000"/>
                </a:solidFill>
                <a:latin typeface="Neue Haas Grotesk Text Pro" panose="020B0504020202020204" pitchFamily="34" charset="77"/>
              </a:rPr>
              <a:t>de rang supérieur </a:t>
            </a:r>
            <a:endParaRPr lang="fr-FR" dirty="0">
              <a:solidFill>
                <a:srgbClr val="C00000"/>
              </a:solidFill>
              <a:latin typeface="Neue Haas Grotesk Text Pro" panose="020B0504020202020204" pitchFamily="34" charset="77"/>
            </a:endParaRPr>
          </a:p>
          <a:p>
            <a:pPr marL="1211263" lvl="6" indent="-285750">
              <a:buFont typeface="Wingdings" panose="05000000000000000000" pitchFamily="2" charset="2"/>
              <a:buChar char="Ø"/>
              <a:tabLst>
                <a:tab pos="36513" algn="l"/>
              </a:tabLst>
            </a:pPr>
            <a:endParaRPr lang="fr-FR" b="1" dirty="0">
              <a:solidFill>
                <a:srgbClr val="000090"/>
              </a:solidFill>
              <a:latin typeface="Neue Haas Grotesk Text Pro" panose="020B0504020202020204" pitchFamily="34" charset="77"/>
            </a:endParaRPr>
          </a:p>
          <a:p>
            <a:pPr marL="1211263" lvl="6" indent="-285750">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rPr>
              <a:t>Les principes généraux du droit de l’Union européenne ET  les accords internationaux, </a:t>
            </a:r>
            <a:r>
              <a:rPr lang="fr-FR" b="1" dirty="0">
                <a:solidFill>
                  <a:srgbClr val="C00000"/>
                </a:solidFill>
                <a:latin typeface="Neue Haas Grotesk Text Pro" panose="020B0504020202020204" pitchFamily="34" charset="77"/>
              </a:rPr>
              <a:t>de rang intermédiaire</a:t>
            </a:r>
            <a:r>
              <a:rPr lang="fr-FR" b="1" dirty="0">
                <a:latin typeface="Neue Haas Grotesk Text Pro" panose="020B0504020202020204" pitchFamily="34" charset="77"/>
              </a:rPr>
              <a:t>.</a:t>
            </a:r>
            <a:endParaRPr lang="fr-FR" b="1" dirty="0">
              <a:solidFill>
                <a:srgbClr val="000090"/>
              </a:solidFill>
              <a:latin typeface="Neue Haas Grotesk Text Pro" panose="020B0504020202020204" pitchFamily="34" charset="77"/>
            </a:endParaRPr>
          </a:p>
          <a:p>
            <a:pPr marL="1211263" lvl="6" indent="-285750">
              <a:buFont typeface="Wingdings" panose="05000000000000000000" pitchFamily="2" charset="2"/>
              <a:buChar char="Ø"/>
              <a:tabLst>
                <a:tab pos="36513" algn="l"/>
              </a:tabLst>
            </a:pPr>
            <a:endParaRPr lang="fr-FR" b="1" dirty="0">
              <a:solidFill>
                <a:srgbClr val="000090"/>
              </a:solidFill>
              <a:latin typeface="Neue Haas Grotesk Text Pro" panose="020B0504020202020204" pitchFamily="34" charset="77"/>
            </a:endParaRPr>
          </a:p>
          <a:p>
            <a:pPr marL="1211263" lvl="6" indent="-285750">
              <a:buFont typeface="Wingdings" panose="05000000000000000000" pitchFamily="2" charset="2"/>
              <a:buChar char="Ø"/>
              <a:tabLst>
                <a:tab pos="36513" algn="l"/>
              </a:tabLst>
            </a:pPr>
            <a:r>
              <a:rPr lang="fr-FR" b="1" dirty="0">
                <a:solidFill>
                  <a:srgbClr val="000090"/>
                </a:solidFill>
                <a:latin typeface="Neue Haas Grotesk Text Pro" panose="020B0504020202020204" pitchFamily="34" charset="77"/>
              </a:rPr>
              <a:t>Le droit dérivé, </a:t>
            </a:r>
            <a:r>
              <a:rPr lang="fr-FR" b="1" dirty="0">
                <a:solidFill>
                  <a:srgbClr val="C00000"/>
                </a:solidFill>
                <a:latin typeface="Neue Haas Grotesk Text Pro" panose="020B0504020202020204" pitchFamily="34" charset="77"/>
              </a:rPr>
              <a:t>de rang inférieur </a:t>
            </a:r>
            <a:r>
              <a:rPr lang="fr-FR" b="1" dirty="0">
                <a:latin typeface="Neue Haas Grotesk Text Pro" panose="020B0504020202020204" pitchFamily="34" charset="77"/>
              </a:rPr>
              <a:t>: </a:t>
            </a:r>
            <a:r>
              <a:rPr lang="fr-FR" dirty="0">
                <a:latin typeface="Neue Haas Grotesk Text Pro" panose="020B0504020202020204" pitchFamily="34" charset="77"/>
              </a:rPr>
              <a:t>les actes pris par les institutions (art </a:t>
            </a:r>
            <a:r>
              <a:rPr lang="fr-FR" b="1" dirty="0">
                <a:latin typeface="Neue Haas Grotesk Text Pro" panose="020B0504020202020204" pitchFamily="34" charset="77"/>
              </a:rPr>
              <a:t>288 TFUE</a:t>
            </a:r>
            <a:r>
              <a:rPr lang="fr-FR" dirty="0">
                <a:latin typeface="Neue Haas Grotesk Text Pro" panose="020B0504020202020204" pitchFamily="34" charset="77"/>
              </a:rPr>
              <a:t>) </a:t>
            </a:r>
          </a:p>
          <a:p>
            <a:pPr marL="1433513" lvl="6" indent="-285750">
              <a:tabLst>
                <a:tab pos="36513" algn="l"/>
              </a:tabLst>
            </a:pPr>
            <a:r>
              <a:rPr lang="fr-FR" dirty="0">
                <a:latin typeface="Neue Haas Grotesk Text Pro" panose="020B0504020202020204" pitchFamily="34" charset="77"/>
              </a:rPr>
              <a:t>Les </a:t>
            </a:r>
            <a:r>
              <a:rPr lang="fr-FR" u="sng" dirty="0">
                <a:latin typeface="Neue Haas Grotesk Text Pro" panose="020B0504020202020204" pitchFamily="34" charset="77"/>
              </a:rPr>
              <a:t>directives</a:t>
            </a:r>
            <a:r>
              <a:rPr lang="fr-FR" dirty="0">
                <a:latin typeface="Neue Haas Grotesk Text Pro" panose="020B0504020202020204" pitchFamily="34" charset="77"/>
              </a:rPr>
              <a:t> </a:t>
            </a:r>
          </a:p>
          <a:p>
            <a:pPr marL="1433513" lvl="6" indent="-285750">
              <a:tabLst>
                <a:tab pos="36513" algn="l"/>
              </a:tabLst>
            </a:pPr>
            <a:r>
              <a:rPr lang="fr-FR" dirty="0">
                <a:latin typeface="Neue Haas Grotesk Text Pro" panose="020B0504020202020204" pitchFamily="34" charset="77"/>
              </a:rPr>
              <a:t>Les </a:t>
            </a:r>
            <a:r>
              <a:rPr lang="fr-FR" u="sng" dirty="0">
                <a:latin typeface="Neue Haas Grotesk Text Pro" panose="020B0504020202020204" pitchFamily="34" charset="77"/>
              </a:rPr>
              <a:t>règlements</a:t>
            </a:r>
            <a:r>
              <a:rPr lang="fr-FR" dirty="0">
                <a:latin typeface="Neue Haas Grotesk Text Pro" panose="020B0504020202020204" pitchFamily="34" charset="77"/>
              </a:rPr>
              <a:t> </a:t>
            </a:r>
          </a:p>
          <a:p>
            <a:pPr marL="1433513" lvl="6" indent="-285750">
              <a:tabLst>
                <a:tab pos="36513" algn="l"/>
              </a:tabLst>
            </a:pPr>
            <a:r>
              <a:rPr lang="fr-FR" dirty="0">
                <a:latin typeface="Neue Haas Grotesk Text Pro" panose="020B0504020202020204" pitchFamily="34" charset="77"/>
              </a:rPr>
              <a:t>Les </a:t>
            </a:r>
            <a:r>
              <a:rPr lang="fr-FR" u="sng" dirty="0">
                <a:latin typeface="Neue Haas Grotesk Text Pro" panose="020B0504020202020204" pitchFamily="34" charset="77"/>
              </a:rPr>
              <a:t>décisions</a:t>
            </a:r>
            <a:endParaRPr lang="fr-FR" dirty="0">
              <a:latin typeface="Neue Haas Grotesk Text Pro" panose="020B0504020202020204" pitchFamily="34" charset="77"/>
            </a:endParaRPr>
          </a:p>
        </p:txBody>
      </p:sp>
    </p:spTree>
    <p:extLst>
      <p:ext uri="{BB962C8B-B14F-4D97-AF65-F5344CB8AC3E}">
        <p14:creationId xmlns:p14="http://schemas.microsoft.com/office/powerpoint/2010/main" val="2600596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21e9783-d0a0-48f8-850e-0b081b46d788}" enabled="0" method="" siteId="{e21e9783-d0a0-48f8-850e-0b081b46d788}" removed="1"/>
</clbl:labelList>
</file>

<file path=docProps/app.xml><?xml version="1.0" encoding="utf-8"?>
<Properties xmlns="http://schemas.openxmlformats.org/officeDocument/2006/extended-properties" xmlns:vt="http://schemas.openxmlformats.org/officeDocument/2006/docPropsVTypes">
  <TotalTime>349</TotalTime>
  <Words>954</Words>
  <Application>Microsoft Office PowerPoint</Application>
  <PresentationFormat>Grand écran</PresentationFormat>
  <Paragraphs>107</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19</vt:i4>
      </vt:variant>
    </vt:vector>
  </HeadingPairs>
  <TitlesOfParts>
    <vt:vector size="29" baseType="lpstr">
      <vt:lpstr>Arial</vt:lpstr>
      <vt:lpstr>Book Antiqua</vt:lpstr>
      <vt:lpstr>Calibri</vt:lpstr>
      <vt:lpstr>Calibri Light</vt:lpstr>
      <vt:lpstr>Neue Haas Grotesk Text Pro</vt:lpstr>
      <vt:lpstr>Times New Roman</vt:lpstr>
      <vt:lpstr>Wingdings</vt:lpstr>
      <vt:lpstr>Thème Office</vt:lpstr>
      <vt:lpstr>Thème Office</vt:lpstr>
      <vt:lpstr>Thème Office</vt:lpstr>
      <vt:lpstr>Droit institutionnel  de l’Union européenne      Cours magistral de M. Damien Bouvier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institutionnel  de l’Union européenne  Cours magistral de M. Damien Bouvier</dc:title>
  <dc:creator>Damien BOUVIER</dc:creator>
  <cp:lastModifiedBy>Damien Bouvier</cp:lastModifiedBy>
  <cp:revision>15</cp:revision>
  <dcterms:created xsi:type="dcterms:W3CDTF">2021-01-19T08:42:12Z</dcterms:created>
  <dcterms:modified xsi:type="dcterms:W3CDTF">2025-02-03T13:45:35Z</dcterms:modified>
</cp:coreProperties>
</file>