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175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70AB3-02EB-0E4A-88F2-26C54DA2D89A}" type="datetimeFigureOut">
              <a:rPr lang="fr-FR" smtClean="0"/>
              <a:t>20/11/25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93F01-5337-1F47-99DF-533B3783E0C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3197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70AB3-02EB-0E4A-88F2-26C54DA2D89A}" type="datetimeFigureOut">
              <a:rPr lang="fr-FR" smtClean="0"/>
              <a:t>20/11/25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93F01-5337-1F47-99DF-533B3783E0C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0619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70AB3-02EB-0E4A-88F2-26C54DA2D89A}" type="datetimeFigureOut">
              <a:rPr lang="fr-FR" smtClean="0"/>
              <a:t>20/11/25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93F01-5337-1F47-99DF-533B3783E0C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2790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70AB3-02EB-0E4A-88F2-26C54DA2D89A}" type="datetimeFigureOut">
              <a:rPr lang="fr-FR" smtClean="0"/>
              <a:t>20/11/25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93F01-5337-1F47-99DF-533B3783E0C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794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70AB3-02EB-0E4A-88F2-26C54DA2D89A}" type="datetimeFigureOut">
              <a:rPr lang="fr-FR" smtClean="0"/>
              <a:t>20/11/25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93F01-5337-1F47-99DF-533B3783E0C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1134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70AB3-02EB-0E4A-88F2-26C54DA2D89A}" type="datetimeFigureOut">
              <a:rPr lang="fr-FR" smtClean="0"/>
              <a:t>20/11/25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93F01-5337-1F47-99DF-533B3783E0C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7936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70AB3-02EB-0E4A-88F2-26C54DA2D89A}" type="datetimeFigureOut">
              <a:rPr lang="fr-FR" smtClean="0"/>
              <a:t>20/11/25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93F01-5337-1F47-99DF-533B3783E0C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686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70AB3-02EB-0E4A-88F2-26C54DA2D89A}" type="datetimeFigureOut">
              <a:rPr lang="fr-FR" smtClean="0"/>
              <a:t>20/11/25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93F01-5337-1F47-99DF-533B3783E0C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7956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70AB3-02EB-0E4A-88F2-26C54DA2D89A}" type="datetimeFigureOut">
              <a:rPr lang="fr-FR" smtClean="0"/>
              <a:t>20/11/25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93F01-5337-1F47-99DF-533B3783E0C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9893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70AB3-02EB-0E4A-88F2-26C54DA2D89A}" type="datetimeFigureOut">
              <a:rPr lang="fr-FR" smtClean="0"/>
              <a:t>20/11/25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93F01-5337-1F47-99DF-533B3783E0C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829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70AB3-02EB-0E4A-88F2-26C54DA2D89A}" type="datetimeFigureOut">
              <a:rPr lang="fr-FR" smtClean="0"/>
              <a:t>20/11/25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93F01-5337-1F47-99DF-533B3783E0C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4609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70AB3-02EB-0E4A-88F2-26C54DA2D89A}" type="datetimeFigureOut">
              <a:rPr lang="fr-FR" smtClean="0"/>
              <a:t>20/11/25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93F01-5337-1F47-99DF-533B3783E0C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837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652" y="0"/>
            <a:ext cx="4833486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0895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399094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65792" y="4356630"/>
            <a:ext cx="86234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/>
              <a:t>le </a:t>
            </a:r>
            <a:r>
              <a:rPr lang="fr-FR" sz="2400" dirty="0" smtClean="0"/>
              <a:t>documentaire</a:t>
            </a:r>
            <a:r>
              <a:rPr lang="mr-IN" sz="2400" dirty="0" smtClean="0"/>
              <a:t>…</a:t>
            </a:r>
            <a:r>
              <a:rPr lang="fr-FR" sz="2400" dirty="0" smtClean="0"/>
              <a:t> « film artistique d’archive » ; « film de compilation » ; militant  ? ; « côté déjanté des colorisations d’archives, le goût généralisé pour l’imagerie et un rythme global qui font davantage penser à la bande dessinée qu’à un portrait historique ; « donner à voir et à entendre un acteur de la révolution dans le contexte à travers lequel il évolue » ??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293374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241624" cy="367756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47662" y="3972657"/>
            <a:ext cx="866778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 smtClean="0"/>
              <a:t>1956, Nasser a nationalisé le canal de Suez 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1959, Fidel Castro a pris le pouvoir à Cuba, aidé de Che Guevara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1961, les trois leaders non alignés, Tito, Nasser, Nehru, se sont réunis à Belgrade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1967, Che Guevara a lancé son célèbre « Message à la Tricontinentale », manifeste révolutionnaire et anti-impérialiste, peu avant d’être assassiné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 1979, les non-alignés se sont retrouvés à La Havane et ont affirmé leur détermination à lutter contre le néocolonialisme et l’impérialisme.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 smtClean="0"/>
              <a:t>ce contexte historique est important pour comprendre les années </a:t>
            </a:r>
            <a:r>
              <a:rPr lang="fr-FR" dirty="0" err="1" smtClean="0"/>
              <a:t>Sankara</a:t>
            </a:r>
            <a:r>
              <a:rPr lang="fr-FR" dirty="0" smtClean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2139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364" y="177219"/>
            <a:ext cx="90406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un modèle d’intégrité</a:t>
            </a:r>
          </a:p>
          <a:p>
            <a:endParaRPr lang="fr-FR" dirty="0"/>
          </a:p>
          <a:p>
            <a:r>
              <a:rPr lang="fr-FR" dirty="0" smtClean="0"/>
              <a:t>Un panafricaniste</a:t>
            </a:r>
          </a:p>
          <a:p>
            <a:endParaRPr lang="fr-FR" dirty="0"/>
          </a:p>
          <a:p>
            <a:r>
              <a:rPr lang="fr-FR" smtClean="0"/>
              <a:t>combattre </a:t>
            </a:r>
            <a:r>
              <a:rPr lang="fr-FR" dirty="0"/>
              <a:t>l’analphabétisme par des campagnes d’éducation et par l’obligation pour chaque citoyen sachant lire et écrire d’alphabétiser d’autres personnes - combattre la désertification en plantant des arbres - lutter contre la faim en développant l’agriculture et en donnant à manger à tous - lutter contre la soif en creusant des centaines de puits - améliorer la santé de la population par des campagnes de « vaccinations-commandos » - permettre l’émancipation des femmes - préserver la nature</a:t>
            </a:r>
            <a:r>
              <a:rPr lang="fr-FR" dirty="0" smtClean="0">
                <a:effectLst/>
              </a:rPr>
              <a:t> </a:t>
            </a:r>
            <a:endParaRPr lang="fr-FR" dirty="0" smtClean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71075"/>
            <a:ext cx="2857500" cy="285750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8290" y="2949766"/>
            <a:ext cx="5245710" cy="367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251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1900" y="0"/>
            <a:ext cx="41313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09577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157</Words>
  <Application>Microsoft Macintosh PowerPoint</Application>
  <PresentationFormat>Présentation à l'écran (4:3)</PresentationFormat>
  <Paragraphs>13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Frédéric</dc:creator>
  <cp:lastModifiedBy>Frédéric</cp:lastModifiedBy>
  <cp:revision>4</cp:revision>
  <dcterms:created xsi:type="dcterms:W3CDTF">2025-11-20T10:47:55Z</dcterms:created>
  <dcterms:modified xsi:type="dcterms:W3CDTF">2025-11-20T11:16:45Z</dcterms:modified>
</cp:coreProperties>
</file>